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Montserrat"/>
      <p:regular r:id="rId21"/>
      <p:bold r:id="rId22"/>
      <p:italic r:id="rId23"/>
      <p:boldItalic r:id="rId24"/>
    </p:embeddedFont>
    <p:embeddedFont>
      <p:font typeface="Quattrocento Sans"/>
      <p:regular r:id="rId25"/>
      <p:bold r:id="rId26"/>
      <p:italic r:id="rId27"/>
      <p:boldItalic r:id="rId28"/>
    </p:embeddedFont>
    <p:embeddedFont>
      <p:font typeface="PT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T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italic.fntdata"/><Relationship Id="rId30" Type="http://schemas.openxmlformats.org/officeDocument/2006/relationships/font" Target="fonts/PT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PT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3pPr>
            <a:lvl4pPr lvl="3"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6pPr>
            <a:lvl7pPr lvl="6"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8pPr>
            <a:lvl9pPr lvl="8"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3pPr>
            <a:lvl4pPr lvl="3"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6pPr>
            <a:lvl7pPr lvl="6"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8pPr>
            <a:lvl9pPr lvl="8"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3pPr>
            <a:lvl4pPr lvl="3"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6pPr>
            <a:lvl7pPr lvl="6"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8pPr>
            <a:lvl9pPr lvl="8" marR="0" rtl="0" algn="l">
              <a:lnSpc>
                <a:spcPct val="100000"/>
              </a:lnSpc>
              <a:spcBef>
                <a:spcPts val="0"/>
              </a:spcBef>
              <a:spcAft>
                <a:spcPts val="0"/>
              </a:spcAft>
              <a:buSzPts val="1400"/>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a:solidFill>
                  <a:srgbClr val="000000"/>
                </a:solidFill>
                <a:latin typeface="Quattrocento Sans"/>
                <a:ea typeface="Quattrocento Sans"/>
                <a:cs typeface="Quattrocento Sans"/>
                <a:sym typeface="Quattrocento Sans"/>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a746d432a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7a746d432a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a746d432a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7a746d432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a717fd699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7a717fd699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a717fd699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7a717fd699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a717fd699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7a717fd699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a746d432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7a746d432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a746d432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7a746d432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a746d432a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7a746d432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 name="Shape 46"/>
        <p:cNvGrpSpPr/>
        <p:nvPr/>
      </p:nvGrpSpPr>
      <p:grpSpPr>
        <a:xfrm>
          <a:off x="0" y="0"/>
          <a:ext cx="0" cy="0"/>
          <a:chOff x="0" y="0"/>
          <a:chExt cx="0" cy="0"/>
        </a:xfrm>
      </p:grpSpPr>
      <p:sp>
        <p:nvSpPr>
          <p:cNvPr id="47" name="Google Shape;47;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8" name="Google Shape;48;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sz="2400"/>
            </a:lvl1pPr>
            <a:lvl2pPr indent="-228600" lvl="1" marL="914400" algn="l">
              <a:lnSpc>
                <a:spcPct val="125000"/>
              </a:lnSpc>
              <a:spcBef>
                <a:spcPts val="500"/>
              </a:spcBef>
              <a:spcAft>
                <a:spcPts val="0"/>
              </a:spcAft>
              <a:buClr>
                <a:schemeClr val="dk1"/>
              </a:buClr>
              <a:buSzPts val="2000"/>
              <a:buNone/>
              <a:defRPr sz="2000"/>
            </a:lvl2pPr>
            <a:lvl3pPr indent="-228600" lvl="2" marL="1371600" algn="l">
              <a:lnSpc>
                <a:spcPct val="125000"/>
              </a:lnSpc>
              <a:spcBef>
                <a:spcPts val="500"/>
              </a:spcBef>
              <a:spcAft>
                <a:spcPts val="0"/>
              </a:spcAft>
              <a:buClr>
                <a:schemeClr val="dk1"/>
              </a:buClr>
              <a:buSzPts val="1800"/>
              <a:buNone/>
              <a:defRPr sz="1800"/>
            </a:lvl3pPr>
            <a:lvl4pPr indent="-228600" lvl="3" marL="1828800" algn="l">
              <a:lnSpc>
                <a:spcPct val="125000"/>
              </a:lnSpc>
              <a:spcBef>
                <a:spcPts val="500"/>
              </a:spcBef>
              <a:spcAft>
                <a:spcPts val="0"/>
              </a:spcAft>
              <a:buClr>
                <a:schemeClr val="dk1"/>
              </a:buClr>
              <a:buSzPts val="1600"/>
              <a:buNone/>
              <a:defRPr sz="1600"/>
            </a:lvl4pPr>
            <a:lvl5pPr indent="-228600" lvl="4" marL="2286000" algn="l">
              <a:lnSpc>
                <a:spcPct val="125000"/>
              </a:lnSpc>
              <a:spcBef>
                <a:spcPts val="50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12"/>
          <p:cNvSpPr txBox="1"/>
          <p:nvPr>
            <p:ph idx="1" type="body"/>
          </p:nvPr>
        </p:nvSpPr>
        <p:spPr>
          <a:xfrm>
            <a:off x="838200" y="1619250"/>
            <a:ext cx="10515600" cy="4557712"/>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60" name="Shape 60"/>
        <p:cNvGrpSpPr/>
        <p:nvPr/>
      </p:nvGrpSpPr>
      <p:grpSpPr>
        <a:xfrm>
          <a:off x="0" y="0"/>
          <a:ext cx="0" cy="0"/>
          <a:chOff x="0" y="0"/>
          <a:chExt cx="0" cy="0"/>
        </a:xfrm>
      </p:grpSpPr>
      <p:sp>
        <p:nvSpPr>
          <p:cNvPr id="61" name="Google Shape;61;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2" name="Google Shape;62;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3" name="Shape 63"/>
        <p:cNvGrpSpPr/>
        <p:nvPr/>
      </p:nvGrpSpPr>
      <p:grpSpPr>
        <a:xfrm>
          <a:off x="0" y="0"/>
          <a:ext cx="0" cy="0"/>
          <a:chOff x="0" y="0"/>
          <a:chExt cx="0" cy="0"/>
        </a:xfrm>
      </p:grpSpPr>
      <p:sp>
        <p:nvSpPr>
          <p:cNvPr id="64" name="Google Shape;64;p16"/>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16"/>
          <p:cNvSpPr txBox="1"/>
          <p:nvPr>
            <p:ph idx="1" type="body"/>
          </p:nvPr>
        </p:nvSpPr>
        <p:spPr>
          <a:xfrm rot="5400000">
            <a:off x="3817144" y="-1359694"/>
            <a:ext cx="4557712"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 name="Shape 66"/>
        <p:cNvGrpSpPr/>
        <p:nvPr/>
      </p:nvGrpSpPr>
      <p:grpSpPr>
        <a:xfrm>
          <a:off x="0" y="0"/>
          <a:ext cx="0" cy="0"/>
          <a:chOff x="0" y="0"/>
          <a:chExt cx="0" cy="0"/>
        </a:xfrm>
      </p:grpSpPr>
      <p:sp>
        <p:nvSpPr>
          <p:cNvPr id="67" name="Google Shape;67;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8" name="Google Shape;68;p1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125000"/>
              </a:lnSpc>
              <a:spcBef>
                <a:spcPts val="1000"/>
              </a:spcBef>
              <a:spcAft>
                <a:spcPts val="0"/>
              </a:spcAft>
              <a:buClr>
                <a:schemeClr val="dk1"/>
              </a:buClr>
              <a:buSzPts val="3200"/>
              <a:buFont typeface="Arial"/>
              <a:buNone/>
              <a:defRPr b="0" i="0" sz="3200" u="none" cap="none" strike="noStrike">
                <a:solidFill>
                  <a:schemeClr val="dk1"/>
                </a:solidFill>
                <a:latin typeface="Quattrocento Sans"/>
                <a:ea typeface="Quattrocento Sans"/>
                <a:cs typeface="Quattrocento Sans"/>
                <a:sym typeface="Quattrocento Sans"/>
              </a:defRPr>
            </a:lvl1pPr>
            <a:lvl2pPr lvl="1" marR="0" rtl="0" algn="l">
              <a:lnSpc>
                <a:spcPct val="125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125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125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125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
        <p:nvSpPr>
          <p:cNvPr id="69" name="Google Shape;69;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1600"/>
              <a:buNone/>
              <a:defRPr sz="1600"/>
            </a:lvl1pPr>
            <a:lvl2pPr indent="-228600" lvl="1" marL="914400" algn="l">
              <a:lnSpc>
                <a:spcPct val="125000"/>
              </a:lnSpc>
              <a:spcBef>
                <a:spcPts val="500"/>
              </a:spcBef>
              <a:spcAft>
                <a:spcPts val="0"/>
              </a:spcAft>
              <a:buClr>
                <a:schemeClr val="dk1"/>
              </a:buClr>
              <a:buSzPts val="1400"/>
              <a:buNone/>
              <a:defRPr sz="1400"/>
            </a:lvl2pPr>
            <a:lvl3pPr indent="-228600" lvl="2" marL="1371600" algn="l">
              <a:lnSpc>
                <a:spcPct val="125000"/>
              </a:lnSpc>
              <a:spcBef>
                <a:spcPts val="500"/>
              </a:spcBef>
              <a:spcAft>
                <a:spcPts val="0"/>
              </a:spcAft>
              <a:buClr>
                <a:schemeClr val="dk1"/>
              </a:buClr>
              <a:buSzPts val="1200"/>
              <a:buNone/>
              <a:defRPr sz="1200"/>
            </a:lvl3pPr>
            <a:lvl4pPr indent="-228600" lvl="3" marL="1828800" algn="l">
              <a:lnSpc>
                <a:spcPct val="125000"/>
              </a:lnSpc>
              <a:spcBef>
                <a:spcPts val="500"/>
              </a:spcBef>
              <a:spcAft>
                <a:spcPts val="0"/>
              </a:spcAft>
              <a:buClr>
                <a:schemeClr val="dk1"/>
              </a:buClr>
              <a:buSzPts val="1000"/>
              <a:buNone/>
              <a:defRPr sz="1000"/>
            </a:lvl4pPr>
            <a:lvl5pPr indent="-228600" lvl="4" marL="2286000" algn="l">
              <a:lnSpc>
                <a:spcPct val="125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70" name="Shape 70"/>
        <p:cNvGrpSpPr/>
        <p:nvPr/>
      </p:nvGrpSpPr>
      <p:grpSpPr>
        <a:xfrm>
          <a:off x="0" y="0"/>
          <a:ext cx="0" cy="0"/>
          <a:chOff x="0" y="0"/>
          <a:chExt cx="0" cy="0"/>
        </a:xfrm>
      </p:grpSpPr>
      <p:sp>
        <p:nvSpPr>
          <p:cNvPr id="71" name="Google Shape;71;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2" name="Google Shape;72;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25000"/>
              </a:lnSpc>
              <a:spcBef>
                <a:spcPts val="1000"/>
              </a:spcBef>
              <a:spcAft>
                <a:spcPts val="0"/>
              </a:spcAft>
              <a:buClr>
                <a:schemeClr val="dk1"/>
              </a:buClr>
              <a:buSzPts val="3200"/>
              <a:buChar char="•"/>
              <a:defRPr sz="3200"/>
            </a:lvl1pPr>
            <a:lvl2pPr indent="-406400" lvl="1" marL="914400" algn="l">
              <a:lnSpc>
                <a:spcPct val="125000"/>
              </a:lnSpc>
              <a:spcBef>
                <a:spcPts val="500"/>
              </a:spcBef>
              <a:spcAft>
                <a:spcPts val="0"/>
              </a:spcAft>
              <a:buClr>
                <a:schemeClr val="dk1"/>
              </a:buClr>
              <a:buSzPts val="2800"/>
              <a:buChar char="•"/>
              <a:defRPr sz="2800"/>
            </a:lvl2pPr>
            <a:lvl3pPr indent="-381000" lvl="2" marL="1371600" algn="l">
              <a:lnSpc>
                <a:spcPct val="125000"/>
              </a:lnSpc>
              <a:spcBef>
                <a:spcPts val="500"/>
              </a:spcBef>
              <a:spcAft>
                <a:spcPts val="0"/>
              </a:spcAft>
              <a:buClr>
                <a:schemeClr val="dk1"/>
              </a:buClr>
              <a:buSzPts val="2400"/>
              <a:buChar char="•"/>
              <a:defRPr sz="2400"/>
            </a:lvl3pPr>
            <a:lvl4pPr indent="-355600" lvl="3" marL="1828800" algn="l">
              <a:lnSpc>
                <a:spcPct val="125000"/>
              </a:lnSpc>
              <a:spcBef>
                <a:spcPts val="500"/>
              </a:spcBef>
              <a:spcAft>
                <a:spcPts val="0"/>
              </a:spcAft>
              <a:buClr>
                <a:schemeClr val="dk1"/>
              </a:buClr>
              <a:buSzPts val="2000"/>
              <a:buChar char="•"/>
              <a:defRPr sz="2000"/>
            </a:lvl4pPr>
            <a:lvl5pPr indent="-355600" lvl="4" marL="2286000" algn="l">
              <a:lnSpc>
                <a:spcPct val="125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1600"/>
              <a:buNone/>
              <a:defRPr sz="1600"/>
            </a:lvl1pPr>
            <a:lvl2pPr indent="-228600" lvl="1" marL="914400" algn="l">
              <a:lnSpc>
                <a:spcPct val="125000"/>
              </a:lnSpc>
              <a:spcBef>
                <a:spcPts val="500"/>
              </a:spcBef>
              <a:spcAft>
                <a:spcPts val="0"/>
              </a:spcAft>
              <a:buClr>
                <a:schemeClr val="dk1"/>
              </a:buClr>
              <a:buSzPts val="1400"/>
              <a:buNone/>
              <a:defRPr sz="1400"/>
            </a:lvl2pPr>
            <a:lvl3pPr indent="-228600" lvl="2" marL="1371600" algn="l">
              <a:lnSpc>
                <a:spcPct val="125000"/>
              </a:lnSpc>
              <a:spcBef>
                <a:spcPts val="500"/>
              </a:spcBef>
              <a:spcAft>
                <a:spcPts val="0"/>
              </a:spcAft>
              <a:buClr>
                <a:schemeClr val="dk1"/>
              </a:buClr>
              <a:buSzPts val="1200"/>
              <a:buNone/>
              <a:defRPr sz="1200"/>
            </a:lvl3pPr>
            <a:lvl4pPr indent="-228600" lvl="3" marL="1828800" algn="l">
              <a:lnSpc>
                <a:spcPct val="125000"/>
              </a:lnSpc>
              <a:spcBef>
                <a:spcPts val="500"/>
              </a:spcBef>
              <a:spcAft>
                <a:spcPts val="0"/>
              </a:spcAft>
              <a:buClr>
                <a:schemeClr val="dk1"/>
              </a:buClr>
              <a:buSzPts val="1000"/>
              <a:buNone/>
              <a:defRPr sz="1000"/>
            </a:lvl4pPr>
            <a:lvl5pPr indent="-228600" lvl="4" marL="2286000" algn="l">
              <a:lnSpc>
                <a:spcPct val="125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76" name="Shape 76"/>
        <p:cNvGrpSpPr/>
        <p:nvPr/>
      </p:nvGrpSpPr>
      <p:grpSpPr>
        <a:xfrm>
          <a:off x="0" y="0"/>
          <a:ext cx="0" cy="0"/>
          <a:chOff x="0" y="0"/>
          <a:chExt cx="0" cy="0"/>
        </a:xfrm>
      </p:grpSpPr>
      <p:sp>
        <p:nvSpPr>
          <p:cNvPr id="77" name="Google Shape;7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8" name="Google Shape;7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b="1" sz="2400"/>
            </a:lvl1pPr>
            <a:lvl2pPr indent="-228600" lvl="1" marL="914400" algn="l">
              <a:lnSpc>
                <a:spcPct val="125000"/>
              </a:lnSpc>
              <a:spcBef>
                <a:spcPts val="500"/>
              </a:spcBef>
              <a:spcAft>
                <a:spcPts val="0"/>
              </a:spcAft>
              <a:buClr>
                <a:schemeClr val="dk1"/>
              </a:buClr>
              <a:buSzPts val="2000"/>
              <a:buNone/>
              <a:defRPr b="1" sz="2000"/>
            </a:lvl2pPr>
            <a:lvl3pPr indent="-228600" lvl="2" marL="1371600" algn="l">
              <a:lnSpc>
                <a:spcPct val="125000"/>
              </a:lnSpc>
              <a:spcBef>
                <a:spcPts val="500"/>
              </a:spcBef>
              <a:spcAft>
                <a:spcPts val="0"/>
              </a:spcAft>
              <a:buClr>
                <a:schemeClr val="dk1"/>
              </a:buClr>
              <a:buSzPts val="1800"/>
              <a:buNone/>
              <a:defRPr b="1" sz="1800"/>
            </a:lvl3pPr>
            <a:lvl4pPr indent="-228600" lvl="3" marL="1828800" algn="l">
              <a:lnSpc>
                <a:spcPct val="125000"/>
              </a:lnSpc>
              <a:spcBef>
                <a:spcPts val="500"/>
              </a:spcBef>
              <a:spcAft>
                <a:spcPts val="0"/>
              </a:spcAft>
              <a:buClr>
                <a:schemeClr val="dk1"/>
              </a:buClr>
              <a:buSzPts val="1600"/>
              <a:buNone/>
              <a:defRPr b="1" sz="1600"/>
            </a:lvl4pPr>
            <a:lvl5pPr indent="-228600" lvl="4" marL="2286000" algn="l">
              <a:lnSpc>
                <a:spcPct val="125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b="1" sz="2400"/>
            </a:lvl1pPr>
            <a:lvl2pPr indent="-228600" lvl="1" marL="914400" algn="l">
              <a:lnSpc>
                <a:spcPct val="125000"/>
              </a:lnSpc>
              <a:spcBef>
                <a:spcPts val="500"/>
              </a:spcBef>
              <a:spcAft>
                <a:spcPts val="0"/>
              </a:spcAft>
              <a:buClr>
                <a:schemeClr val="dk1"/>
              </a:buClr>
              <a:buSzPts val="2000"/>
              <a:buNone/>
              <a:defRPr b="1" sz="2000"/>
            </a:lvl2pPr>
            <a:lvl3pPr indent="-228600" lvl="2" marL="1371600" algn="l">
              <a:lnSpc>
                <a:spcPct val="125000"/>
              </a:lnSpc>
              <a:spcBef>
                <a:spcPts val="500"/>
              </a:spcBef>
              <a:spcAft>
                <a:spcPts val="0"/>
              </a:spcAft>
              <a:buClr>
                <a:schemeClr val="dk1"/>
              </a:buClr>
              <a:buSzPts val="1800"/>
              <a:buNone/>
              <a:defRPr b="1" sz="1800"/>
            </a:lvl3pPr>
            <a:lvl4pPr indent="-228600" lvl="3" marL="1828800" algn="l">
              <a:lnSpc>
                <a:spcPct val="125000"/>
              </a:lnSpc>
              <a:spcBef>
                <a:spcPts val="500"/>
              </a:spcBef>
              <a:spcAft>
                <a:spcPts val="0"/>
              </a:spcAft>
              <a:buClr>
                <a:schemeClr val="dk1"/>
              </a:buClr>
              <a:buSzPts val="1600"/>
              <a:buNone/>
              <a:defRPr b="1" sz="1600"/>
            </a:lvl4pPr>
            <a:lvl5pPr indent="-228600" lvl="4" marL="2286000" algn="l">
              <a:lnSpc>
                <a:spcPct val="125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82" name="Shape 82"/>
        <p:cNvGrpSpPr/>
        <p:nvPr/>
      </p:nvGrpSpPr>
      <p:grpSpPr>
        <a:xfrm>
          <a:off x="0" y="0"/>
          <a:ext cx="0" cy="0"/>
          <a:chOff x="0" y="0"/>
          <a:chExt cx="0" cy="0"/>
        </a:xfrm>
      </p:grpSpPr>
      <p:sp>
        <p:nvSpPr>
          <p:cNvPr id="83" name="Google Shape;83;p21"/>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4" name="Google Shape;84;p21"/>
          <p:cNvSpPr txBox="1"/>
          <p:nvPr>
            <p:ph idx="1" type="body"/>
          </p:nvPr>
        </p:nvSpPr>
        <p:spPr>
          <a:xfrm>
            <a:off x="838200" y="1619250"/>
            <a:ext cx="5181600" cy="4557713"/>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1"/>
          <p:cNvSpPr txBox="1"/>
          <p:nvPr>
            <p:ph idx="2" type="body"/>
          </p:nvPr>
        </p:nvSpPr>
        <p:spPr>
          <a:xfrm>
            <a:off x="6172200" y="1619250"/>
            <a:ext cx="5181600" cy="4557713"/>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 name="Google Shape;19;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125000"/>
              </a:lnSpc>
              <a:spcBef>
                <a:spcPts val="1000"/>
              </a:spcBef>
              <a:spcAft>
                <a:spcPts val="0"/>
              </a:spcAft>
              <a:buClr>
                <a:schemeClr val="dk1"/>
              </a:buClr>
              <a:buSzPts val="2400"/>
              <a:buNone/>
              <a:defRPr sz="2400"/>
            </a:lvl1pPr>
            <a:lvl2pPr lvl="1" algn="ctr">
              <a:lnSpc>
                <a:spcPct val="125000"/>
              </a:lnSpc>
              <a:spcBef>
                <a:spcPts val="500"/>
              </a:spcBef>
              <a:spcAft>
                <a:spcPts val="0"/>
              </a:spcAft>
              <a:buClr>
                <a:schemeClr val="dk1"/>
              </a:buClr>
              <a:buSzPts val="2000"/>
              <a:buNone/>
              <a:defRPr sz="2000"/>
            </a:lvl2pPr>
            <a:lvl3pPr lvl="2" algn="ctr">
              <a:lnSpc>
                <a:spcPct val="125000"/>
              </a:lnSpc>
              <a:spcBef>
                <a:spcPts val="500"/>
              </a:spcBef>
              <a:spcAft>
                <a:spcPts val="0"/>
              </a:spcAft>
              <a:buClr>
                <a:schemeClr val="dk1"/>
              </a:buClr>
              <a:buSzPts val="1800"/>
              <a:buNone/>
              <a:defRPr sz="1800"/>
            </a:lvl3pPr>
            <a:lvl4pPr lvl="3" algn="ctr">
              <a:lnSpc>
                <a:spcPct val="125000"/>
              </a:lnSpc>
              <a:spcBef>
                <a:spcPts val="500"/>
              </a:spcBef>
              <a:spcAft>
                <a:spcPts val="0"/>
              </a:spcAft>
              <a:buClr>
                <a:schemeClr val="dk1"/>
              </a:buClr>
              <a:buSzPts val="1600"/>
              <a:buNone/>
              <a:defRPr sz="1600"/>
            </a:lvl4pPr>
            <a:lvl5pPr lvl="4" algn="ctr">
              <a:lnSpc>
                <a:spcPct val="125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86" name="Shape 86"/>
        <p:cNvGrpSpPr/>
        <p:nvPr/>
      </p:nvGrpSpPr>
      <p:grpSpPr>
        <a:xfrm>
          <a:off x="0" y="0"/>
          <a:ext cx="0" cy="0"/>
          <a:chOff x="0" y="0"/>
          <a:chExt cx="0" cy="0"/>
        </a:xfrm>
      </p:grpSpPr>
      <p:sp>
        <p:nvSpPr>
          <p:cNvPr id="87" name="Google Shape;8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8" name="Google Shape;8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sz="2400"/>
            </a:lvl1pPr>
            <a:lvl2pPr indent="-228600" lvl="1" marL="914400" algn="l">
              <a:lnSpc>
                <a:spcPct val="125000"/>
              </a:lnSpc>
              <a:spcBef>
                <a:spcPts val="500"/>
              </a:spcBef>
              <a:spcAft>
                <a:spcPts val="0"/>
              </a:spcAft>
              <a:buClr>
                <a:schemeClr val="dk1"/>
              </a:buClr>
              <a:buSzPts val="2000"/>
              <a:buNone/>
              <a:defRPr sz="2000"/>
            </a:lvl2pPr>
            <a:lvl3pPr indent="-228600" lvl="2" marL="1371600" algn="l">
              <a:lnSpc>
                <a:spcPct val="125000"/>
              </a:lnSpc>
              <a:spcBef>
                <a:spcPts val="500"/>
              </a:spcBef>
              <a:spcAft>
                <a:spcPts val="0"/>
              </a:spcAft>
              <a:buClr>
                <a:schemeClr val="dk1"/>
              </a:buClr>
              <a:buSzPts val="1800"/>
              <a:buNone/>
              <a:defRPr sz="1800"/>
            </a:lvl3pPr>
            <a:lvl4pPr indent="-228600" lvl="3" marL="1828800" algn="l">
              <a:lnSpc>
                <a:spcPct val="125000"/>
              </a:lnSpc>
              <a:spcBef>
                <a:spcPts val="500"/>
              </a:spcBef>
              <a:spcAft>
                <a:spcPts val="0"/>
              </a:spcAft>
              <a:buClr>
                <a:schemeClr val="dk1"/>
              </a:buClr>
              <a:buSzPts val="1600"/>
              <a:buNone/>
              <a:defRPr sz="1600"/>
            </a:lvl4pPr>
            <a:lvl5pPr indent="-228600" lvl="4" marL="2286000" algn="l">
              <a:lnSpc>
                <a:spcPct val="125000"/>
              </a:lnSpc>
              <a:spcBef>
                <a:spcPts val="500"/>
              </a:spcBef>
              <a:spcAft>
                <a:spcPts val="0"/>
              </a:spcAft>
              <a:buClr>
                <a:schemeClr val="dk1"/>
              </a:buClr>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9" name="Shape 89"/>
        <p:cNvGrpSpPr/>
        <p:nvPr/>
      </p:nvGrpSpPr>
      <p:grpSpPr>
        <a:xfrm>
          <a:off x="0" y="0"/>
          <a:ext cx="0" cy="0"/>
          <a:chOff x="0" y="0"/>
          <a:chExt cx="0" cy="0"/>
        </a:xfrm>
      </p:grpSpPr>
      <p:sp>
        <p:nvSpPr>
          <p:cNvPr id="90" name="Google Shape;90;p23"/>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1" name="Google Shape;91;p23"/>
          <p:cNvSpPr txBox="1"/>
          <p:nvPr>
            <p:ph idx="1" type="body"/>
          </p:nvPr>
        </p:nvSpPr>
        <p:spPr>
          <a:xfrm>
            <a:off x="838200" y="1619250"/>
            <a:ext cx="10515600" cy="4557712"/>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2" name="Shape 92"/>
        <p:cNvGrpSpPr/>
        <p:nvPr/>
      </p:nvGrpSpPr>
      <p:grpSpPr>
        <a:xfrm>
          <a:off x="0" y="0"/>
          <a:ext cx="0" cy="0"/>
          <a:chOff x="0" y="0"/>
          <a:chExt cx="0" cy="0"/>
        </a:xfrm>
      </p:grpSpPr>
      <p:sp>
        <p:nvSpPr>
          <p:cNvPr id="93" name="Google Shape;93;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4" name="Google Shape;94;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125000"/>
              </a:lnSpc>
              <a:spcBef>
                <a:spcPts val="1000"/>
              </a:spcBef>
              <a:spcAft>
                <a:spcPts val="0"/>
              </a:spcAft>
              <a:buClr>
                <a:schemeClr val="dk1"/>
              </a:buClr>
              <a:buSzPts val="2400"/>
              <a:buNone/>
              <a:defRPr sz="2400"/>
            </a:lvl1pPr>
            <a:lvl2pPr lvl="1" algn="ctr">
              <a:lnSpc>
                <a:spcPct val="125000"/>
              </a:lnSpc>
              <a:spcBef>
                <a:spcPts val="500"/>
              </a:spcBef>
              <a:spcAft>
                <a:spcPts val="0"/>
              </a:spcAft>
              <a:buClr>
                <a:schemeClr val="dk1"/>
              </a:buClr>
              <a:buSzPts val="2000"/>
              <a:buNone/>
              <a:defRPr sz="2000"/>
            </a:lvl2pPr>
            <a:lvl3pPr lvl="2" algn="ctr">
              <a:lnSpc>
                <a:spcPct val="125000"/>
              </a:lnSpc>
              <a:spcBef>
                <a:spcPts val="500"/>
              </a:spcBef>
              <a:spcAft>
                <a:spcPts val="0"/>
              </a:spcAft>
              <a:buClr>
                <a:schemeClr val="dk1"/>
              </a:buClr>
              <a:buSzPts val="1800"/>
              <a:buNone/>
              <a:defRPr sz="1800"/>
            </a:lvl3pPr>
            <a:lvl4pPr lvl="3" algn="ctr">
              <a:lnSpc>
                <a:spcPct val="125000"/>
              </a:lnSpc>
              <a:spcBef>
                <a:spcPts val="500"/>
              </a:spcBef>
              <a:spcAft>
                <a:spcPts val="0"/>
              </a:spcAft>
              <a:buClr>
                <a:schemeClr val="dk1"/>
              </a:buClr>
              <a:buSzPts val="1600"/>
              <a:buNone/>
              <a:defRPr sz="1600"/>
            </a:lvl4pPr>
            <a:lvl5pPr lvl="4" algn="ctr">
              <a:lnSpc>
                <a:spcPct val="125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 name="Shape 20"/>
        <p:cNvGrpSpPr/>
        <p:nvPr/>
      </p:nvGrpSpPr>
      <p:grpSpPr>
        <a:xfrm>
          <a:off x="0" y="0"/>
          <a:ext cx="0" cy="0"/>
          <a:chOff x="0" y="0"/>
          <a:chExt cx="0" cy="0"/>
        </a:xfrm>
      </p:grpSpPr>
      <p:sp>
        <p:nvSpPr>
          <p:cNvPr id="21" name="Google Shape;21;p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 name="Google Shape;22;p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3" name="Shape 23"/>
        <p:cNvGrpSpPr/>
        <p:nvPr/>
      </p:nvGrpSpPr>
      <p:grpSpPr>
        <a:xfrm>
          <a:off x="0" y="0"/>
          <a:ext cx="0" cy="0"/>
          <a:chOff x="0" y="0"/>
          <a:chExt cx="0" cy="0"/>
        </a:xfrm>
      </p:grpSpPr>
      <p:sp>
        <p:nvSpPr>
          <p:cNvPr id="24" name="Google Shape;24;p5"/>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 name="Google Shape;25;p5"/>
          <p:cNvSpPr txBox="1"/>
          <p:nvPr>
            <p:ph idx="1" type="body"/>
          </p:nvPr>
        </p:nvSpPr>
        <p:spPr>
          <a:xfrm rot="5400000">
            <a:off x="3817144" y="-1359694"/>
            <a:ext cx="4557712"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8" name="Google Shape;28;p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125000"/>
              </a:lnSpc>
              <a:spcBef>
                <a:spcPts val="1000"/>
              </a:spcBef>
              <a:spcAft>
                <a:spcPts val="0"/>
              </a:spcAft>
              <a:buClr>
                <a:schemeClr val="dk1"/>
              </a:buClr>
              <a:buSzPts val="3200"/>
              <a:buFont typeface="Arial"/>
              <a:buNone/>
              <a:defRPr b="0" i="0" sz="3200" u="none" cap="none" strike="noStrike">
                <a:solidFill>
                  <a:schemeClr val="dk1"/>
                </a:solidFill>
                <a:latin typeface="Quattrocento Sans"/>
                <a:ea typeface="Quattrocento Sans"/>
                <a:cs typeface="Quattrocento Sans"/>
                <a:sym typeface="Quattrocento Sans"/>
              </a:defRPr>
            </a:lvl1pPr>
            <a:lvl2pPr lvl="1" marR="0" rtl="0" algn="l">
              <a:lnSpc>
                <a:spcPct val="125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125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125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125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
        <p:nvSpPr>
          <p:cNvPr id="29" name="Google Shape;29;p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1600"/>
              <a:buNone/>
              <a:defRPr sz="1600"/>
            </a:lvl1pPr>
            <a:lvl2pPr indent="-228600" lvl="1" marL="914400" algn="l">
              <a:lnSpc>
                <a:spcPct val="125000"/>
              </a:lnSpc>
              <a:spcBef>
                <a:spcPts val="500"/>
              </a:spcBef>
              <a:spcAft>
                <a:spcPts val="0"/>
              </a:spcAft>
              <a:buClr>
                <a:schemeClr val="dk1"/>
              </a:buClr>
              <a:buSzPts val="1400"/>
              <a:buNone/>
              <a:defRPr sz="1400"/>
            </a:lvl2pPr>
            <a:lvl3pPr indent="-228600" lvl="2" marL="1371600" algn="l">
              <a:lnSpc>
                <a:spcPct val="125000"/>
              </a:lnSpc>
              <a:spcBef>
                <a:spcPts val="500"/>
              </a:spcBef>
              <a:spcAft>
                <a:spcPts val="0"/>
              </a:spcAft>
              <a:buClr>
                <a:schemeClr val="dk1"/>
              </a:buClr>
              <a:buSzPts val="1200"/>
              <a:buNone/>
              <a:defRPr sz="1200"/>
            </a:lvl3pPr>
            <a:lvl4pPr indent="-228600" lvl="3" marL="1828800" algn="l">
              <a:lnSpc>
                <a:spcPct val="125000"/>
              </a:lnSpc>
              <a:spcBef>
                <a:spcPts val="500"/>
              </a:spcBef>
              <a:spcAft>
                <a:spcPts val="0"/>
              </a:spcAft>
              <a:buClr>
                <a:schemeClr val="dk1"/>
              </a:buClr>
              <a:buSzPts val="1000"/>
              <a:buNone/>
              <a:defRPr sz="1000"/>
            </a:lvl4pPr>
            <a:lvl5pPr indent="-228600" lvl="4" marL="2286000" algn="l">
              <a:lnSpc>
                <a:spcPct val="125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0" name="Shape 30"/>
        <p:cNvGrpSpPr/>
        <p:nvPr/>
      </p:nvGrpSpPr>
      <p:grpSpPr>
        <a:xfrm>
          <a:off x="0" y="0"/>
          <a:ext cx="0" cy="0"/>
          <a:chOff x="0" y="0"/>
          <a:chExt cx="0" cy="0"/>
        </a:xfrm>
      </p:grpSpPr>
      <p:sp>
        <p:nvSpPr>
          <p:cNvPr id="31" name="Google Shape;31;p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2" name="Google Shape;32;p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25000"/>
              </a:lnSpc>
              <a:spcBef>
                <a:spcPts val="1000"/>
              </a:spcBef>
              <a:spcAft>
                <a:spcPts val="0"/>
              </a:spcAft>
              <a:buClr>
                <a:schemeClr val="dk1"/>
              </a:buClr>
              <a:buSzPts val="3200"/>
              <a:buChar char="•"/>
              <a:defRPr sz="3200"/>
            </a:lvl1pPr>
            <a:lvl2pPr indent="-406400" lvl="1" marL="914400" algn="l">
              <a:lnSpc>
                <a:spcPct val="125000"/>
              </a:lnSpc>
              <a:spcBef>
                <a:spcPts val="500"/>
              </a:spcBef>
              <a:spcAft>
                <a:spcPts val="0"/>
              </a:spcAft>
              <a:buClr>
                <a:schemeClr val="dk1"/>
              </a:buClr>
              <a:buSzPts val="2800"/>
              <a:buChar char="•"/>
              <a:defRPr sz="2800"/>
            </a:lvl2pPr>
            <a:lvl3pPr indent="-381000" lvl="2" marL="1371600" algn="l">
              <a:lnSpc>
                <a:spcPct val="125000"/>
              </a:lnSpc>
              <a:spcBef>
                <a:spcPts val="500"/>
              </a:spcBef>
              <a:spcAft>
                <a:spcPts val="0"/>
              </a:spcAft>
              <a:buClr>
                <a:schemeClr val="dk1"/>
              </a:buClr>
              <a:buSzPts val="2400"/>
              <a:buChar char="•"/>
              <a:defRPr sz="2400"/>
            </a:lvl3pPr>
            <a:lvl4pPr indent="-355600" lvl="3" marL="1828800" algn="l">
              <a:lnSpc>
                <a:spcPct val="125000"/>
              </a:lnSpc>
              <a:spcBef>
                <a:spcPts val="500"/>
              </a:spcBef>
              <a:spcAft>
                <a:spcPts val="0"/>
              </a:spcAft>
              <a:buClr>
                <a:schemeClr val="dk1"/>
              </a:buClr>
              <a:buSzPts val="2000"/>
              <a:buChar char="•"/>
              <a:defRPr sz="2000"/>
            </a:lvl4pPr>
            <a:lvl5pPr indent="-355600" lvl="4" marL="2286000" algn="l">
              <a:lnSpc>
                <a:spcPct val="125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 name="Google Shape;33;p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1600"/>
              <a:buNone/>
              <a:defRPr sz="1600"/>
            </a:lvl1pPr>
            <a:lvl2pPr indent="-228600" lvl="1" marL="914400" algn="l">
              <a:lnSpc>
                <a:spcPct val="125000"/>
              </a:lnSpc>
              <a:spcBef>
                <a:spcPts val="500"/>
              </a:spcBef>
              <a:spcAft>
                <a:spcPts val="0"/>
              </a:spcAft>
              <a:buClr>
                <a:schemeClr val="dk1"/>
              </a:buClr>
              <a:buSzPts val="1400"/>
              <a:buNone/>
              <a:defRPr sz="1400"/>
            </a:lvl2pPr>
            <a:lvl3pPr indent="-228600" lvl="2" marL="1371600" algn="l">
              <a:lnSpc>
                <a:spcPct val="125000"/>
              </a:lnSpc>
              <a:spcBef>
                <a:spcPts val="500"/>
              </a:spcBef>
              <a:spcAft>
                <a:spcPts val="0"/>
              </a:spcAft>
              <a:buClr>
                <a:schemeClr val="dk1"/>
              </a:buClr>
              <a:buSzPts val="1200"/>
              <a:buNone/>
              <a:defRPr sz="1200"/>
            </a:lvl3pPr>
            <a:lvl4pPr indent="-228600" lvl="3" marL="1828800" algn="l">
              <a:lnSpc>
                <a:spcPct val="125000"/>
              </a:lnSpc>
              <a:spcBef>
                <a:spcPts val="500"/>
              </a:spcBef>
              <a:spcAft>
                <a:spcPts val="0"/>
              </a:spcAft>
              <a:buClr>
                <a:schemeClr val="dk1"/>
              </a:buClr>
              <a:buSzPts val="1000"/>
              <a:buNone/>
              <a:defRPr sz="1000"/>
            </a:lvl4pPr>
            <a:lvl5pPr indent="-228600" lvl="4" marL="2286000" algn="l">
              <a:lnSpc>
                <a:spcPct val="125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 name="Shape 34"/>
        <p:cNvGrpSpPr/>
        <p:nvPr/>
      </p:nvGrpSpPr>
      <p:grpSpPr>
        <a:xfrm>
          <a:off x="0" y="0"/>
          <a:ext cx="0" cy="0"/>
          <a:chOff x="0" y="0"/>
          <a:chExt cx="0" cy="0"/>
        </a:xfrm>
      </p:grpSpPr>
      <p:sp>
        <p:nvSpPr>
          <p:cNvPr id="35" name="Google Shape;35;p8"/>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b="1" sz="2400"/>
            </a:lvl1pPr>
            <a:lvl2pPr indent="-228600" lvl="1" marL="914400" algn="l">
              <a:lnSpc>
                <a:spcPct val="125000"/>
              </a:lnSpc>
              <a:spcBef>
                <a:spcPts val="500"/>
              </a:spcBef>
              <a:spcAft>
                <a:spcPts val="0"/>
              </a:spcAft>
              <a:buClr>
                <a:schemeClr val="dk1"/>
              </a:buClr>
              <a:buSzPts val="2000"/>
              <a:buNone/>
              <a:defRPr b="1" sz="2000"/>
            </a:lvl2pPr>
            <a:lvl3pPr indent="-228600" lvl="2" marL="1371600" algn="l">
              <a:lnSpc>
                <a:spcPct val="125000"/>
              </a:lnSpc>
              <a:spcBef>
                <a:spcPts val="500"/>
              </a:spcBef>
              <a:spcAft>
                <a:spcPts val="0"/>
              </a:spcAft>
              <a:buClr>
                <a:schemeClr val="dk1"/>
              </a:buClr>
              <a:buSzPts val="1800"/>
              <a:buNone/>
              <a:defRPr b="1" sz="1800"/>
            </a:lvl3pPr>
            <a:lvl4pPr indent="-228600" lvl="3" marL="1828800" algn="l">
              <a:lnSpc>
                <a:spcPct val="125000"/>
              </a:lnSpc>
              <a:spcBef>
                <a:spcPts val="500"/>
              </a:spcBef>
              <a:spcAft>
                <a:spcPts val="0"/>
              </a:spcAft>
              <a:buClr>
                <a:schemeClr val="dk1"/>
              </a:buClr>
              <a:buSzPts val="1600"/>
              <a:buNone/>
              <a:defRPr b="1" sz="1600"/>
            </a:lvl4pPr>
            <a:lvl5pPr indent="-228600" lvl="4" marL="2286000" algn="l">
              <a:lnSpc>
                <a:spcPct val="125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25000"/>
              </a:lnSpc>
              <a:spcBef>
                <a:spcPts val="1000"/>
              </a:spcBef>
              <a:spcAft>
                <a:spcPts val="0"/>
              </a:spcAft>
              <a:buClr>
                <a:schemeClr val="dk1"/>
              </a:buClr>
              <a:buSzPts val="2400"/>
              <a:buNone/>
              <a:defRPr b="1" sz="2400"/>
            </a:lvl1pPr>
            <a:lvl2pPr indent="-228600" lvl="1" marL="914400" algn="l">
              <a:lnSpc>
                <a:spcPct val="125000"/>
              </a:lnSpc>
              <a:spcBef>
                <a:spcPts val="500"/>
              </a:spcBef>
              <a:spcAft>
                <a:spcPts val="0"/>
              </a:spcAft>
              <a:buClr>
                <a:schemeClr val="dk1"/>
              </a:buClr>
              <a:buSzPts val="2000"/>
              <a:buNone/>
              <a:defRPr b="1" sz="2000"/>
            </a:lvl2pPr>
            <a:lvl3pPr indent="-228600" lvl="2" marL="1371600" algn="l">
              <a:lnSpc>
                <a:spcPct val="125000"/>
              </a:lnSpc>
              <a:spcBef>
                <a:spcPts val="500"/>
              </a:spcBef>
              <a:spcAft>
                <a:spcPts val="0"/>
              </a:spcAft>
              <a:buClr>
                <a:schemeClr val="dk1"/>
              </a:buClr>
              <a:buSzPts val="1800"/>
              <a:buNone/>
              <a:defRPr b="1" sz="1800"/>
            </a:lvl3pPr>
            <a:lvl4pPr indent="-228600" lvl="3" marL="1828800" algn="l">
              <a:lnSpc>
                <a:spcPct val="125000"/>
              </a:lnSpc>
              <a:spcBef>
                <a:spcPts val="500"/>
              </a:spcBef>
              <a:spcAft>
                <a:spcPts val="0"/>
              </a:spcAft>
              <a:buClr>
                <a:schemeClr val="dk1"/>
              </a:buClr>
              <a:buSzPts val="1600"/>
              <a:buNone/>
              <a:defRPr b="1" sz="1600"/>
            </a:lvl4pPr>
            <a:lvl5pPr indent="-228600" lvl="4" marL="2286000" algn="l">
              <a:lnSpc>
                <a:spcPct val="125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2" name="Shape 42"/>
        <p:cNvGrpSpPr/>
        <p:nvPr/>
      </p:nvGrpSpPr>
      <p:grpSpPr>
        <a:xfrm>
          <a:off x="0" y="0"/>
          <a:ext cx="0" cy="0"/>
          <a:chOff x="0" y="0"/>
          <a:chExt cx="0" cy="0"/>
        </a:xfrm>
      </p:grpSpPr>
      <p:sp>
        <p:nvSpPr>
          <p:cNvPr id="43" name="Google Shape;43;p10"/>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4" name="Google Shape;44;p10"/>
          <p:cNvSpPr txBox="1"/>
          <p:nvPr>
            <p:ph idx="1" type="body"/>
          </p:nvPr>
        </p:nvSpPr>
        <p:spPr>
          <a:xfrm>
            <a:off x="838200" y="1619250"/>
            <a:ext cx="5181600" cy="4557713"/>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0"/>
          <p:cNvSpPr txBox="1"/>
          <p:nvPr>
            <p:ph idx="2" type="body"/>
          </p:nvPr>
        </p:nvSpPr>
        <p:spPr>
          <a:xfrm>
            <a:off x="6172200" y="1619250"/>
            <a:ext cx="5181600" cy="4557713"/>
          </a:xfrm>
          <a:prstGeom prst="rect">
            <a:avLst/>
          </a:prstGeom>
          <a:noFill/>
          <a:ln>
            <a:noFill/>
          </a:ln>
        </p:spPr>
        <p:txBody>
          <a:bodyPr anchorCtr="0" anchor="t" bIns="45700" lIns="91425" spcFirstLastPara="1" rIns="91425" wrap="square" tIns="45700">
            <a:noAutofit/>
          </a:bodyPr>
          <a:lstStyle>
            <a:lvl1pPr indent="-342900" lvl="0" marL="457200" algn="l">
              <a:lnSpc>
                <a:spcPct val="125000"/>
              </a:lnSpc>
              <a:spcBef>
                <a:spcPts val="1000"/>
              </a:spcBef>
              <a:spcAft>
                <a:spcPts val="0"/>
              </a:spcAft>
              <a:buClr>
                <a:schemeClr val="dk1"/>
              </a:buClr>
              <a:buSzPts val="1800"/>
              <a:buChar char="•"/>
              <a:defRPr/>
            </a:lvl1pPr>
            <a:lvl2pPr indent="-342900" lvl="1" marL="914400" algn="l">
              <a:lnSpc>
                <a:spcPct val="125000"/>
              </a:lnSpc>
              <a:spcBef>
                <a:spcPts val="500"/>
              </a:spcBef>
              <a:spcAft>
                <a:spcPts val="0"/>
              </a:spcAft>
              <a:buClr>
                <a:schemeClr val="dk1"/>
              </a:buClr>
              <a:buSzPts val="1800"/>
              <a:buChar char="•"/>
              <a:defRPr/>
            </a:lvl2pPr>
            <a:lvl3pPr indent="-342900" lvl="2" marL="1371600" algn="l">
              <a:lnSpc>
                <a:spcPct val="125000"/>
              </a:lnSpc>
              <a:spcBef>
                <a:spcPts val="500"/>
              </a:spcBef>
              <a:spcAft>
                <a:spcPts val="0"/>
              </a:spcAft>
              <a:buClr>
                <a:schemeClr val="dk1"/>
              </a:buClr>
              <a:buSzPts val="1800"/>
              <a:buChar char="•"/>
              <a:defRPr/>
            </a:lvl3pPr>
            <a:lvl4pPr indent="-342900" lvl="3" marL="1828800" algn="l">
              <a:lnSpc>
                <a:spcPct val="125000"/>
              </a:lnSpc>
              <a:spcBef>
                <a:spcPts val="500"/>
              </a:spcBef>
              <a:spcAft>
                <a:spcPts val="0"/>
              </a:spcAft>
              <a:buClr>
                <a:schemeClr val="dk1"/>
              </a:buClr>
              <a:buSzPts val="1800"/>
              <a:buChar char="•"/>
              <a:defRPr/>
            </a:lvl4pPr>
            <a:lvl5pPr indent="-342900" lvl="4" marL="2286000" algn="l">
              <a:lnSpc>
                <a:spcPct val="125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jp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2">
            <a:alphaModFix/>
          </a:blip>
          <a:srcRect b="39320" l="0" r="0" t="-1"/>
          <a:stretch/>
        </p:blipFill>
        <p:spPr>
          <a:xfrm>
            <a:off x="0" y="0"/>
            <a:ext cx="12192000" cy="4159250"/>
          </a:xfrm>
          <a:prstGeom prst="rect">
            <a:avLst/>
          </a:prstGeom>
          <a:noFill/>
          <a:ln>
            <a:noFill/>
          </a:ln>
        </p:spPr>
      </p:pic>
      <p:sp>
        <p:nvSpPr>
          <p:cNvPr id="11" name="Google Shape;11;p1"/>
          <p:cNvSpPr txBox="1"/>
          <p:nvPr/>
        </p:nvSpPr>
        <p:spPr>
          <a:xfrm>
            <a:off x="0" y="0"/>
            <a:ext cx="12192000" cy="4159250"/>
          </a:xfrm>
          <a:prstGeom prst="rect">
            <a:avLst/>
          </a:prstGeom>
          <a:solidFill>
            <a:srgbClr val="354B5E">
              <a:alpha val="7960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2" name="Google Shape;12;p1"/>
          <p:cNvSpPr txBox="1"/>
          <p:nvPr/>
        </p:nvSpPr>
        <p:spPr>
          <a:xfrm>
            <a:off x="0" y="4087812"/>
            <a:ext cx="12192000" cy="714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3" name="Google Shape;13;p1"/>
          <p:cNvSpPr/>
          <p:nvPr/>
        </p:nvSpPr>
        <p:spPr>
          <a:xfrm>
            <a:off x="5556250" y="3586162"/>
            <a:ext cx="1079500" cy="1079500"/>
          </a:xfrm>
          <a:prstGeom prst="roundRect">
            <a:avLst>
              <a:gd fmla="val 10800"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4" name="Google Shape;14;p1"/>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9pPr>
          </a:lstStyle>
          <a:p/>
        </p:txBody>
      </p:sp>
      <p:sp>
        <p:nvSpPr>
          <p:cNvPr id="15" name="Google Shape;15;p1"/>
          <p:cNvSpPr txBox="1"/>
          <p:nvPr>
            <p:ph idx="1" type="body"/>
          </p:nvPr>
        </p:nvSpPr>
        <p:spPr>
          <a:xfrm>
            <a:off x="838200" y="1619250"/>
            <a:ext cx="10515600" cy="4557712"/>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10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25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30200" lvl="2" marL="1371600" marR="0" rtl="0" algn="l">
              <a:lnSpc>
                <a:spcPct val="125000"/>
              </a:lnSpc>
              <a:spcBef>
                <a:spcPts val="500"/>
              </a:spcBef>
              <a:spcAft>
                <a:spcPts val="0"/>
              </a:spcAft>
              <a:buClr>
                <a:schemeClr val="dk1"/>
              </a:buClr>
              <a:buSzPts val="1600"/>
              <a:buFont typeface="Arial"/>
              <a:buChar char="•"/>
              <a:defRPr b="0" i="0" sz="16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125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125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2" name="Shape 52"/>
        <p:cNvGrpSpPr/>
        <p:nvPr/>
      </p:nvGrpSpPr>
      <p:grpSpPr>
        <a:xfrm>
          <a:off x="0" y="0"/>
          <a:ext cx="0" cy="0"/>
          <a:chOff x="0" y="0"/>
          <a:chExt cx="0" cy="0"/>
        </a:xfrm>
      </p:grpSpPr>
      <p:grpSp>
        <p:nvGrpSpPr>
          <p:cNvPr id="53" name="Google Shape;53;p13"/>
          <p:cNvGrpSpPr/>
          <p:nvPr/>
        </p:nvGrpSpPr>
        <p:grpSpPr>
          <a:xfrm>
            <a:off x="479425" y="692150"/>
            <a:ext cx="179387" cy="630237"/>
            <a:chOff x="0" y="0"/>
            <a:chExt cx="180000" cy="630000"/>
          </a:xfrm>
        </p:grpSpPr>
        <p:sp>
          <p:nvSpPr>
            <p:cNvPr id="54" name="Google Shape;54;p13"/>
            <p:cNvSpPr/>
            <p:nvPr/>
          </p:nvSpPr>
          <p:spPr>
            <a:xfrm>
              <a:off x="0" y="0"/>
              <a:ext cx="180000" cy="17932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55" name="Google Shape;55;p13"/>
            <p:cNvSpPr/>
            <p:nvPr/>
          </p:nvSpPr>
          <p:spPr>
            <a:xfrm>
              <a:off x="0" y="225340"/>
              <a:ext cx="180000" cy="17932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56" name="Google Shape;56;p13"/>
            <p:cNvSpPr/>
            <p:nvPr/>
          </p:nvSpPr>
          <p:spPr>
            <a:xfrm>
              <a:off x="0" y="450680"/>
              <a:ext cx="180000" cy="17932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grpSp>
      <p:sp>
        <p:nvSpPr>
          <p:cNvPr id="57" name="Google Shape;57;p13"/>
          <p:cNvSpPr txBox="1"/>
          <p:nvPr>
            <p:ph type="title"/>
          </p:nvPr>
        </p:nvSpPr>
        <p:spPr>
          <a:xfrm>
            <a:off x="838200" y="365125"/>
            <a:ext cx="10515600" cy="1079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0"/>
              </a:spcBef>
              <a:spcAft>
                <a:spcPts val="0"/>
              </a:spcAft>
              <a:buSzPts val="1400"/>
              <a:buNone/>
              <a:defRPr b="0" i="0" sz="4000" u="none" cap="none" strike="noStrike">
                <a:solidFill>
                  <a:schemeClr val="dk1"/>
                </a:solidFill>
                <a:latin typeface="Quattrocento Sans"/>
                <a:ea typeface="Quattrocento Sans"/>
                <a:cs typeface="Quattrocento Sans"/>
                <a:sym typeface="Quattrocento Sans"/>
              </a:defRPr>
            </a:lvl9pPr>
          </a:lstStyle>
          <a:p/>
        </p:txBody>
      </p:sp>
      <p:sp>
        <p:nvSpPr>
          <p:cNvPr id="58" name="Google Shape;58;p13"/>
          <p:cNvSpPr txBox="1"/>
          <p:nvPr>
            <p:ph idx="1" type="body"/>
          </p:nvPr>
        </p:nvSpPr>
        <p:spPr>
          <a:xfrm>
            <a:off x="838200" y="1619250"/>
            <a:ext cx="10515600" cy="4557712"/>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10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25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30200" lvl="2" marL="1371600" marR="0" rtl="0" algn="l">
              <a:lnSpc>
                <a:spcPct val="125000"/>
              </a:lnSpc>
              <a:spcBef>
                <a:spcPts val="500"/>
              </a:spcBef>
              <a:spcAft>
                <a:spcPts val="0"/>
              </a:spcAft>
              <a:buClr>
                <a:schemeClr val="dk1"/>
              </a:buClr>
              <a:buSzPts val="1600"/>
              <a:buFont typeface="Arial"/>
              <a:buChar char="•"/>
              <a:defRPr b="0" i="0" sz="16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125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125000"/>
              </a:lnSpc>
              <a:spcBef>
                <a:spcPts val="5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5"/>
          <p:cNvSpPr txBox="1"/>
          <p:nvPr/>
        </p:nvSpPr>
        <p:spPr>
          <a:xfrm>
            <a:off x="5275200" y="4956175"/>
            <a:ext cx="16416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54B5E"/>
              </a:buClr>
              <a:buSzPts val="2000"/>
              <a:buFont typeface="Quattrocento Sans"/>
              <a:buNone/>
            </a:pPr>
            <a:r>
              <a:rPr b="1" i="0" lang="en-US" sz="2000" u="none">
                <a:solidFill>
                  <a:srgbClr val="354B5E"/>
                </a:solidFill>
                <a:latin typeface="Quattrocento Sans"/>
                <a:ea typeface="Quattrocento Sans"/>
                <a:cs typeface="Quattrocento Sans"/>
                <a:sym typeface="Quattrocento Sans"/>
              </a:rPr>
              <a:t>The A</a:t>
            </a:r>
            <a:r>
              <a:rPr b="1" lang="en-US" sz="2000">
                <a:solidFill>
                  <a:srgbClr val="354B5E"/>
                </a:solidFill>
                <a:latin typeface="Quattrocento Sans"/>
                <a:ea typeface="Quattrocento Sans"/>
                <a:cs typeface="Quattrocento Sans"/>
                <a:sym typeface="Quattrocento Sans"/>
              </a:rPr>
              <a:t>-</a:t>
            </a:r>
            <a:r>
              <a:rPr b="1" i="0" lang="en-US" sz="2000" u="none">
                <a:solidFill>
                  <a:srgbClr val="354B5E"/>
                </a:solidFill>
                <a:latin typeface="Quattrocento Sans"/>
                <a:ea typeface="Quattrocento Sans"/>
                <a:cs typeface="Quattrocento Sans"/>
                <a:sym typeface="Quattrocento Sans"/>
              </a:rPr>
              <a:t>Team</a:t>
            </a:r>
            <a:endParaRPr b="1"/>
          </a:p>
        </p:txBody>
      </p:sp>
      <p:sp>
        <p:nvSpPr>
          <p:cNvPr id="101" name="Google Shape;101;p25"/>
          <p:cNvSpPr txBox="1"/>
          <p:nvPr/>
        </p:nvSpPr>
        <p:spPr>
          <a:xfrm>
            <a:off x="703262" y="2127250"/>
            <a:ext cx="10512425" cy="852487"/>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chemeClr val="lt1"/>
              </a:buClr>
              <a:buSzPts val="1800"/>
              <a:buFont typeface="Quattrocento Sans"/>
              <a:buNone/>
            </a:pPr>
            <a:r>
              <a:rPr b="1" i="0" lang="en-US" sz="1800" u="none">
                <a:solidFill>
                  <a:schemeClr val="lt1"/>
                </a:solidFill>
                <a:latin typeface="Quattrocento Sans"/>
                <a:ea typeface="Quattrocento Sans"/>
                <a:cs typeface="Quattrocento Sans"/>
                <a:sym typeface="Quattrocento Sans"/>
              </a:rPr>
              <a:t>Achieving Self-organizing Maps</a:t>
            </a:r>
            <a:endParaRPr b="1"/>
          </a:p>
          <a:p>
            <a:pPr indent="0" lvl="0" marL="0" marR="0" rtl="0" algn="ctr">
              <a:lnSpc>
                <a:spcPct val="125000"/>
              </a:lnSpc>
              <a:spcBef>
                <a:spcPts val="800"/>
              </a:spcBef>
              <a:spcAft>
                <a:spcPts val="0"/>
              </a:spcAft>
              <a:buClr>
                <a:schemeClr val="lt1"/>
              </a:buClr>
              <a:buSzPts val="1800"/>
              <a:buFont typeface="Quattrocento Sans"/>
              <a:buNone/>
            </a:pPr>
            <a:r>
              <a:rPr b="1" i="0" lang="en-US" sz="1800" u="none">
                <a:solidFill>
                  <a:schemeClr val="lt1"/>
                </a:solidFill>
                <a:latin typeface="Quattrocento Sans"/>
                <a:ea typeface="Quattrocento Sans"/>
                <a:cs typeface="Quattrocento Sans"/>
                <a:sym typeface="Quattrocento Sans"/>
              </a:rPr>
              <a:t>on clustering analysis of temporal characteristics of car crashes </a:t>
            </a:r>
            <a:r>
              <a:rPr b="0" i="0" lang="en-US" sz="1800" u="none">
                <a:solidFill>
                  <a:schemeClr val="lt1"/>
                </a:solidFill>
                <a:latin typeface="Quattrocento Sans"/>
                <a:ea typeface="Quattrocento Sans"/>
                <a:cs typeface="Quattrocento Sans"/>
                <a:sym typeface="Quattrocento Sans"/>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94" name="Google Shape;194;p34"/>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Results</a:t>
            </a:r>
            <a:endParaRPr>
              <a:latin typeface="PT Sans"/>
              <a:ea typeface="PT Sans"/>
              <a:cs typeface="PT Sans"/>
              <a:sym typeface="PT Sans"/>
            </a:endParaRPr>
          </a:p>
        </p:txBody>
      </p:sp>
      <p:sp>
        <p:nvSpPr>
          <p:cNvPr id="195" name="Google Shape;195;p34"/>
          <p:cNvSpPr txBox="1"/>
          <p:nvPr/>
        </p:nvSpPr>
        <p:spPr>
          <a:xfrm>
            <a:off x="715962" y="1684337"/>
            <a:ext cx="11058600" cy="2011500"/>
          </a:xfrm>
          <a:prstGeom prst="rect">
            <a:avLst/>
          </a:prstGeom>
          <a:noFill/>
          <a:ln>
            <a:noFill/>
          </a:ln>
        </p:spPr>
        <p:txBody>
          <a:bodyPr anchorCtr="0" anchor="t" bIns="45700" lIns="91425" spcFirstLastPara="1" rIns="91425" wrap="square" tIns="45700">
            <a:noAutofit/>
          </a:bodyPr>
          <a:lstStyle/>
          <a:p>
            <a:pPr indent="0" lvl="0" marL="457200" marR="0" rtl="0" algn="l">
              <a:lnSpc>
                <a:spcPct val="125000"/>
              </a:lnSpc>
              <a:spcBef>
                <a:spcPts val="800"/>
              </a:spcBef>
              <a:spcAft>
                <a:spcPts val="0"/>
              </a:spcAft>
              <a:buNone/>
            </a:pPr>
            <a:r>
              <a:t/>
            </a:r>
            <a:endParaRPr/>
          </a:p>
        </p:txBody>
      </p:sp>
      <p:sp>
        <p:nvSpPr>
          <p:cNvPr id="196" name="Google Shape;196;p34"/>
          <p:cNvSpPr txBox="1"/>
          <p:nvPr/>
        </p:nvSpPr>
        <p:spPr>
          <a:xfrm>
            <a:off x="838200" y="1283425"/>
            <a:ext cx="5232300" cy="56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800"/>
              </a:spcBef>
              <a:spcAft>
                <a:spcPts val="0"/>
              </a:spcAft>
              <a:buClr>
                <a:schemeClr val="dk1"/>
              </a:buClr>
              <a:buSzPts val="1600"/>
              <a:buFont typeface="Quattrocento Sans"/>
              <a:buNone/>
            </a:pPr>
            <a:r>
              <a:rPr lang="en-US" sz="1800">
                <a:latin typeface="PT Sans"/>
                <a:ea typeface="PT Sans"/>
                <a:cs typeface="PT Sans"/>
                <a:sym typeface="PT Sans"/>
              </a:rPr>
              <a:t>Spatial distribution</a:t>
            </a:r>
            <a:endParaRPr sz="1800">
              <a:latin typeface="PT Sans"/>
              <a:ea typeface="PT Sans"/>
              <a:cs typeface="PT Sans"/>
              <a:sym typeface="PT Sans"/>
            </a:endParaRPr>
          </a:p>
        </p:txBody>
      </p:sp>
      <p:sp>
        <p:nvSpPr>
          <p:cNvPr id="197" name="Google Shape;197;p34"/>
          <p:cNvSpPr txBox="1"/>
          <p:nvPr/>
        </p:nvSpPr>
        <p:spPr>
          <a:xfrm>
            <a:off x="838200" y="1979375"/>
            <a:ext cx="34056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PT Sans"/>
                <a:ea typeface="PT Sans"/>
                <a:cs typeface="PT Sans"/>
                <a:sym typeface="PT Sans"/>
              </a:rPr>
              <a:t>Car crashes distribution in Polk County and Scott County, IA (2011-2016).</a:t>
            </a:r>
            <a:endParaRPr sz="1800">
              <a:latin typeface="PT Sans"/>
              <a:ea typeface="PT Sans"/>
              <a:cs typeface="PT Sans"/>
              <a:sym typeface="PT Sans"/>
            </a:endParaRPr>
          </a:p>
        </p:txBody>
      </p:sp>
      <p:pic>
        <p:nvPicPr>
          <p:cNvPr id="198" name="Google Shape;198;p34"/>
          <p:cNvPicPr preferRelativeResize="0"/>
          <p:nvPr/>
        </p:nvPicPr>
        <p:blipFill>
          <a:blip r:embed="rId3">
            <a:alphaModFix/>
          </a:blip>
          <a:stretch>
            <a:fillRect/>
          </a:stretch>
        </p:blipFill>
        <p:spPr>
          <a:xfrm>
            <a:off x="4243900" y="897226"/>
            <a:ext cx="7769601" cy="5445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0" y="-184150"/>
            <a:ext cx="184150" cy="36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204" name="Google Shape;204;p35"/>
          <p:cNvSpPr txBox="1"/>
          <p:nvPr/>
        </p:nvSpPr>
        <p:spPr>
          <a:xfrm>
            <a:off x="838200" y="477837"/>
            <a:ext cx="10515600" cy="1079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Conclusion</a:t>
            </a:r>
            <a:endParaRPr>
              <a:latin typeface="PT Sans"/>
              <a:ea typeface="PT Sans"/>
              <a:cs typeface="PT Sans"/>
              <a:sym typeface="PT Sans"/>
            </a:endParaRPr>
          </a:p>
        </p:txBody>
      </p:sp>
      <p:sp>
        <p:nvSpPr>
          <p:cNvPr id="205" name="Google Shape;205;p35"/>
          <p:cNvSpPr txBox="1"/>
          <p:nvPr/>
        </p:nvSpPr>
        <p:spPr>
          <a:xfrm>
            <a:off x="296125" y="1684325"/>
            <a:ext cx="11702400" cy="423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latin typeface="PT Sans"/>
              <a:ea typeface="PT Sans"/>
              <a:cs typeface="PT Sans"/>
              <a:sym typeface="PT Sans"/>
            </a:endParaRPr>
          </a:p>
          <a:p>
            <a:pPr indent="-381000" lvl="0" marL="914400" rtl="0" algn="l">
              <a:spcBef>
                <a:spcPts val="0"/>
              </a:spcBef>
              <a:spcAft>
                <a:spcPts val="0"/>
              </a:spcAft>
              <a:buSzPts val="2400"/>
              <a:buFont typeface="PT Sans"/>
              <a:buChar char="●"/>
            </a:pPr>
            <a:r>
              <a:rPr lang="en-US" sz="2400">
                <a:latin typeface="PT Sans"/>
                <a:ea typeface="PT Sans"/>
                <a:cs typeface="PT Sans"/>
                <a:sym typeface="PT Sans"/>
              </a:rPr>
              <a:t>winter months have higher crash occurrences, which may be caused by poor weather conditions and fewer daylight hours.</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381000" lvl="0" marL="914400" rtl="0" algn="l">
              <a:spcBef>
                <a:spcPts val="0"/>
              </a:spcBef>
              <a:spcAft>
                <a:spcPts val="0"/>
              </a:spcAft>
              <a:buSzPts val="2400"/>
              <a:buFont typeface="PT Sans"/>
              <a:buChar char="●"/>
            </a:pPr>
            <a:r>
              <a:rPr lang="en-US" sz="2400">
                <a:latin typeface="PT Sans"/>
                <a:ea typeface="PT Sans"/>
                <a:cs typeface="PT Sans"/>
                <a:sym typeface="PT Sans"/>
              </a:rPr>
              <a:t>weekdays have more car collisions than weekends. And 7 am, 4 pm, and 5 pm are the top 3 high-risk hours for driving due to high traffic volume.</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381000" lvl="0" marL="914400" rtl="0" algn="l">
              <a:spcBef>
                <a:spcPts val="0"/>
              </a:spcBef>
              <a:spcAft>
                <a:spcPts val="0"/>
              </a:spcAft>
              <a:buSzPts val="2400"/>
              <a:buFont typeface="PT Sans"/>
              <a:buChar char="●"/>
            </a:pPr>
            <a:r>
              <a:rPr lang="en-US" sz="2400">
                <a:latin typeface="PT Sans"/>
                <a:ea typeface="PT Sans"/>
                <a:cs typeface="PT Sans"/>
                <a:sym typeface="PT Sans"/>
              </a:rPr>
              <a:t>Polk and Scott have similar temporal  traffic patterns but different spatial patterns. </a:t>
            </a:r>
            <a:endParaRPr sz="2400">
              <a:latin typeface="PT Sans"/>
              <a:ea typeface="PT Sans"/>
              <a:cs typeface="PT Sans"/>
              <a:sym typeface="P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211" name="Google Shape;211;p36"/>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Future work</a:t>
            </a:r>
            <a:endParaRPr>
              <a:latin typeface="PT Sans"/>
              <a:ea typeface="PT Sans"/>
              <a:cs typeface="PT Sans"/>
              <a:sym typeface="PT Sans"/>
            </a:endParaRPr>
          </a:p>
        </p:txBody>
      </p:sp>
      <p:sp>
        <p:nvSpPr>
          <p:cNvPr id="212" name="Google Shape;212;p36"/>
          <p:cNvSpPr txBox="1"/>
          <p:nvPr/>
        </p:nvSpPr>
        <p:spPr>
          <a:xfrm>
            <a:off x="296125" y="1684325"/>
            <a:ext cx="11702400" cy="4232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800"/>
              </a:spcBef>
              <a:spcAft>
                <a:spcPts val="0"/>
              </a:spcAft>
              <a:buNone/>
            </a:pPr>
            <a:r>
              <a:t/>
            </a:r>
            <a:endParaRPr/>
          </a:p>
          <a:p>
            <a:pPr indent="-381000" lvl="0" marL="457200" marR="0" rtl="0" algn="l">
              <a:lnSpc>
                <a:spcPct val="125000"/>
              </a:lnSpc>
              <a:spcBef>
                <a:spcPts val="800"/>
              </a:spcBef>
              <a:spcAft>
                <a:spcPts val="0"/>
              </a:spcAft>
              <a:buSzPts val="2400"/>
              <a:buFont typeface="PT Sans"/>
              <a:buChar char="●"/>
            </a:pPr>
            <a:r>
              <a:rPr lang="en-US" sz="2400">
                <a:solidFill>
                  <a:schemeClr val="dk1"/>
                </a:solidFill>
                <a:latin typeface="PT Sans"/>
                <a:ea typeface="PT Sans"/>
                <a:cs typeface="PT Sans"/>
                <a:sym typeface="PT Sans"/>
              </a:rPr>
              <a:t>High level analysis technologies are required to make sense of complex data</a:t>
            </a:r>
            <a:endParaRPr sz="2400">
              <a:solidFill>
                <a:schemeClr val="dk1"/>
              </a:solidFill>
              <a:latin typeface="PT Sans"/>
              <a:ea typeface="PT Sans"/>
              <a:cs typeface="PT Sans"/>
              <a:sym typeface="PT Sans"/>
            </a:endParaRPr>
          </a:p>
          <a:p>
            <a:pPr indent="0" lvl="0" marL="914400" marR="0" rtl="0" algn="l">
              <a:lnSpc>
                <a:spcPct val="125000"/>
              </a:lnSpc>
              <a:spcBef>
                <a:spcPts val="800"/>
              </a:spcBef>
              <a:spcAft>
                <a:spcPts val="0"/>
              </a:spcAft>
              <a:buNone/>
            </a:pPr>
            <a:r>
              <a:t/>
            </a:r>
            <a:endParaRPr sz="2400">
              <a:solidFill>
                <a:schemeClr val="dk1"/>
              </a:solidFill>
              <a:latin typeface="PT Sans"/>
              <a:ea typeface="PT Sans"/>
              <a:cs typeface="PT Sans"/>
              <a:sym typeface="PT Sans"/>
            </a:endParaRPr>
          </a:p>
          <a:p>
            <a:pPr indent="-381000" lvl="0" marL="457200" marR="0" rtl="0" algn="l">
              <a:lnSpc>
                <a:spcPct val="125000"/>
              </a:lnSpc>
              <a:spcBef>
                <a:spcPts val="800"/>
              </a:spcBef>
              <a:spcAft>
                <a:spcPts val="0"/>
              </a:spcAft>
              <a:buSzPts val="2400"/>
              <a:buFont typeface="PT Sans"/>
              <a:buChar char="●"/>
            </a:pPr>
            <a:r>
              <a:rPr lang="en-US" sz="2400">
                <a:solidFill>
                  <a:schemeClr val="dk1"/>
                </a:solidFill>
                <a:latin typeface="PT Sans"/>
                <a:ea typeface="PT Sans"/>
                <a:cs typeface="PT Sans"/>
                <a:sym typeface="PT Sans"/>
              </a:rPr>
              <a:t>Self-organizing map can representants effectvily spatiotemporal pattern</a:t>
            </a:r>
            <a:endParaRPr sz="2400">
              <a:solidFill>
                <a:schemeClr val="dk1"/>
              </a:solidFill>
              <a:latin typeface="PT Sans"/>
              <a:ea typeface="PT Sans"/>
              <a:cs typeface="PT Sans"/>
              <a:sym typeface="PT Sans"/>
            </a:endParaRPr>
          </a:p>
          <a:p>
            <a:pPr indent="0" lvl="0" marL="914400" marR="0" rtl="0" algn="l">
              <a:lnSpc>
                <a:spcPct val="125000"/>
              </a:lnSpc>
              <a:spcBef>
                <a:spcPts val="800"/>
              </a:spcBef>
              <a:spcAft>
                <a:spcPts val="0"/>
              </a:spcAft>
              <a:buNone/>
            </a:pPr>
            <a:r>
              <a:t/>
            </a:r>
            <a:endParaRPr sz="2400">
              <a:solidFill>
                <a:schemeClr val="dk1"/>
              </a:solidFill>
              <a:latin typeface="PT Sans"/>
              <a:ea typeface="PT Sans"/>
              <a:cs typeface="PT Sans"/>
              <a:sym typeface="PT Sans"/>
            </a:endParaRPr>
          </a:p>
          <a:p>
            <a:pPr indent="-381000" lvl="0" marL="457200" marR="0" rtl="0" algn="l">
              <a:lnSpc>
                <a:spcPct val="125000"/>
              </a:lnSpc>
              <a:spcBef>
                <a:spcPts val="800"/>
              </a:spcBef>
              <a:spcAft>
                <a:spcPts val="0"/>
              </a:spcAft>
              <a:buSzPts val="2400"/>
              <a:buFont typeface="PT Sans"/>
              <a:buChar char="●"/>
            </a:pPr>
            <a:r>
              <a:rPr lang="en-US" sz="2400">
                <a:solidFill>
                  <a:schemeClr val="dk1"/>
                </a:solidFill>
                <a:latin typeface="PT Sans"/>
                <a:ea typeface="PT Sans"/>
                <a:cs typeface="PT Sans"/>
                <a:sym typeface="PT Sans"/>
              </a:rPr>
              <a:t>This methodology can be used to map other phenomena </a:t>
            </a:r>
            <a:endParaRPr sz="2400">
              <a:solidFill>
                <a:schemeClr val="dk1"/>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218" name="Google Shape;218;p37"/>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t/>
            </a:r>
            <a:endParaRPr/>
          </a:p>
        </p:txBody>
      </p:sp>
      <p:sp>
        <p:nvSpPr>
          <p:cNvPr id="219" name="Google Shape;219;p37"/>
          <p:cNvSpPr txBox="1"/>
          <p:nvPr/>
        </p:nvSpPr>
        <p:spPr>
          <a:xfrm>
            <a:off x="3229650" y="2889300"/>
            <a:ext cx="5732700" cy="1079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800">
                <a:latin typeface="PT Sans"/>
                <a:ea typeface="PT Sans"/>
                <a:cs typeface="PT Sans"/>
                <a:sym typeface="PT Sans"/>
              </a:rPr>
              <a:t>Questions?</a:t>
            </a:r>
            <a:endParaRPr sz="4800">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ctrTitle"/>
          </p:nvPr>
        </p:nvSpPr>
        <p:spPr>
          <a:xfrm>
            <a:off x="1524000" y="1122362"/>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Quattrocento Sans"/>
              <a:buNone/>
            </a:pPr>
            <a:r>
              <a:rPr i="0" lang="en-US" sz="6000" u="none">
                <a:solidFill>
                  <a:schemeClr val="lt1"/>
                </a:solidFill>
                <a:latin typeface="PT Sans"/>
                <a:ea typeface="PT Sans"/>
                <a:cs typeface="PT Sans"/>
                <a:sym typeface="PT Sans"/>
              </a:rPr>
              <a:t>Thank You!</a:t>
            </a:r>
            <a:endParaRPr>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idx="4294967295" type="title"/>
          </p:nvPr>
        </p:nvSpPr>
        <p:spPr>
          <a:xfrm>
            <a:off x="838200" y="477837"/>
            <a:ext cx="10515600" cy="1079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solidFill>
                  <a:srgbClr val="000000"/>
                </a:solidFill>
                <a:latin typeface="PT Sans"/>
                <a:ea typeface="PT Sans"/>
                <a:cs typeface="PT Sans"/>
                <a:sym typeface="PT Sans"/>
              </a:rPr>
              <a:t>Abstract</a:t>
            </a:r>
            <a:endParaRPr>
              <a:solidFill>
                <a:srgbClr val="000000"/>
              </a:solidFill>
              <a:latin typeface="PT Sans"/>
              <a:ea typeface="PT Sans"/>
              <a:cs typeface="PT Sans"/>
              <a:sym typeface="PT Sans"/>
            </a:endParaRPr>
          </a:p>
        </p:txBody>
      </p:sp>
      <p:sp>
        <p:nvSpPr>
          <p:cNvPr id="107" name="Google Shape;107;p26"/>
          <p:cNvSpPr txBox="1"/>
          <p:nvPr/>
        </p:nvSpPr>
        <p:spPr>
          <a:xfrm>
            <a:off x="697501" y="1364500"/>
            <a:ext cx="10797000" cy="779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rPr>
              <a:t>Vehicle crashes happen every minute in the United States, each crash having its own </a:t>
            </a:r>
            <a:r>
              <a:rPr b="1" lang="en-US" sz="1800">
                <a:solidFill>
                  <a:schemeClr val="dk1"/>
                </a:solidFill>
              </a:rPr>
              <a:t>time</a:t>
            </a:r>
            <a:r>
              <a:rPr lang="en-US" sz="1800">
                <a:solidFill>
                  <a:schemeClr val="dk1"/>
                </a:solidFill>
              </a:rPr>
              <a:t> and specific </a:t>
            </a:r>
            <a:r>
              <a:rPr b="1" lang="en-US" sz="1800">
                <a:solidFill>
                  <a:schemeClr val="dk1"/>
                </a:solidFill>
              </a:rPr>
              <a:t>attributes</a:t>
            </a:r>
            <a:r>
              <a:rPr lang="en-US" sz="1800">
                <a:solidFill>
                  <a:schemeClr val="dk1"/>
                </a:solidFill>
              </a:rPr>
              <a:t> such as road conditions and weather. The goal of this project is to find meaningful </a:t>
            </a:r>
            <a:r>
              <a:rPr b="1" lang="en-US" sz="1800">
                <a:solidFill>
                  <a:schemeClr val="dk1"/>
                </a:solidFill>
              </a:rPr>
              <a:t>spatial</a:t>
            </a:r>
            <a:r>
              <a:rPr lang="en-US" sz="1800">
                <a:solidFill>
                  <a:schemeClr val="dk1"/>
                </a:solidFill>
              </a:rPr>
              <a:t> and </a:t>
            </a:r>
            <a:r>
              <a:rPr b="1" lang="en-US" sz="1800">
                <a:solidFill>
                  <a:schemeClr val="dk1"/>
                </a:solidFill>
              </a:rPr>
              <a:t>temporal</a:t>
            </a:r>
            <a:r>
              <a:rPr lang="en-US" sz="1800">
                <a:solidFill>
                  <a:schemeClr val="dk1"/>
                </a:solidFill>
              </a:rPr>
              <a:t> patterns from the large datasets provided by state DOT’s. Using a </a:t>
            </a:r>
            <a:r>
              <a:rPr b="1" lang="en-US" sz="1800">
                <a:solidFill>
                  <a:schemeClr val="dk1"/>
                </a:solidFill>
              </a:rPr>
              <a:t>self-organizing</a:t>
            </a:r>
            <a:r>
              <a:rPr lang="en-US" sz="1800">
                <a:solidFill>
                  <a:schemeClr val="dk1"/>
                </a:solidFill>
              </a:rPr>
              <a:t> map, data can be </a:t>
            </a:r>
            <a:r>
              <a:rPr lang="en-US" sz="1800">
                <a:solidFill>
                  <a:schemeClr val="dk1"/>
                </a:solidFill>
              </a:rPr>
              <a:t>classified</a:t>
            </a:r>
            <a:r>
              <a:rPr lang="en-US" sz="1800">
                <a:solidFill>
                  <a:schemeClr val="dk1"/>
                </a:solidFill>
              </a:rPr>
              <a:t> into meaningful clusters based on time of year, month, or day in a way that is easy to read. This allows for a more in-depth analysis. Data can then be joined to point data in ArcMap to show how patterns relate spatially within certain attributes like road conditions, number of injuries or weather conditions. The significance of this is that it allows </a:t>
            </a:r>
            <a:r>
              <a:rPr b="1" lang="en-US" sz="1800">
                <a:solidFill>
                  <a:schemeClr val="dk1"/>
                </a:solidFill>
              </a:rPr>
              <a:t>temporal</a:t>
            </a:r>
            <a:r>
              <a:rPr lang="en-US" sz="1800">
                <a:solidFill>
                  <a:schemeClr val="dk1"/>
                </a:solidFill>
              </a:rPr>
              <a:t> data to be joined to </a:t>
            </a:r>
            <a:r>
              <a:rPr b="1" lang="en-US" sz="1800">
                <a:solidFill>
                  <a:schemeClr val="dk1"/>
                </a:solidFill>
              </a:rPr>
              <a:t>spatial </a:t>
            </a:r>
            <a:r>
              <a:rPr lang="en-US" sz="1800">
                <a:solidFill>
                  <a:schemeClr val="dk1"/>
                </a:solidFill>
              </a:rPr>
              <a:t>data. This allows for multifaceted in-depth analysis. </a:t>
            </a:r>
            <a:endParaRPr sz="1800">
              <a:solidFill>
                <a:schemeClr val="dk1"/>
              </a:solidFill>
            </a:endParaRPr>
          </a:p>
        </p:txBody>
      </p:sp>
      <p:pic>
        <p:nvPicPr>
          <p:cNvPr id="108" name="Google Shape;108;p26"/>
          <p:cNvPicPr preferRelativeResize="0"/>
          <p:nvPr/>
        </p:nvPicPr>
        <p:blipFill>
          <a:blip r:embed="rId3">
            <a:alphaModFix/>
          </a:blip>
          <a:stretch>
            <a:fillRect/>
          </a:stretch>
        </p:blipFill>
        <p:spPr>
          <a:xfrm>
            <a:off x="4538175" y="4516575"/>
            <a:ext cx="3115651" cy="219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nvSpPr>
        <p:spPr>
          <a:xfrm>
            <a:off x="0" y="-184150"/>
            <a:ext cx="184150" cy="36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14" name="Google Shape;114;p27"/>
          <p:cNvSpPr txBox="1"/>
          <p:nvPr/>
        </p:nvSpPr>
        <p:spPr>
          <a:xfrm>
            <a:off x="838200" y="477837"/>
            <a:ext cx="10515600" cy="1079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Introduction</a:t>
            </a:r>
            <a:endParaRPr>
              <a:latin typeface="PT Sans"/>
              <a:ea typeface="PT Sans"/>
              <a:cs typeface="PT Sans"/>
              <a:sym typeface="PT Sans"/>
            </a:endParaRPr>
          </a:p>
        </p:txBody>
      </p:sp>
      <p:sp>
        <p:nvSpPr>
          <p:cNvPr id="115" name="Google Shape;115;p27"/>
          <p:cNvSpPr txBox="1"/>
          <p:nvPr/>
        </p:nvSpPr>
        <p:spPr>
          <a:xfrm>
            <a:off x="838200" y="1557328"/>
            <a:ext cx="11058600" cy="4473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25000"/>
              </a:lnSpc>
              <a:spcBef>
                <a:spcPts val="800"/>
              </a:spcBef>
              <a:spcAft>
                <a:spcPts val="0"/>
              </a:spcAft>
              <a:buSzPts val="2400"/>
              <a:buFont typeface="PT Sans"/>
              <a:buChar char="●"/>
            </a:pPr>
            <a:r>
              <a:rPr lang="en-US" sz="2400">
                <a:latin typeface="PT Sans"/>
                <a:ea typeface="PT Sans"/>
                <a:cs typeface="PT Sans"/>
                <a:sym typeface="PT Sans"/>
              </a:rPr>
              <a:t>Current knowledge gap in crash analysis: Geospatial methods aren’t as accurate, and don’t consider temporal aspects, and can’t be used to predict future collisions.</a:t>
            </a:r>
            <a:endParaRPr sz="2400">
              <a:latin typeface="PT Sans"/>
              <a:ea typeface="PT Sans"/>
              <a:cs typeface="PT Sans"/>
              <a:sym typeface="PT Sans"/>
            </a:endParaRPr>
          </a:p>
          <a:p>
            <a:pPr indent="0" lvl="0" marL="0" marR="0" rtl="0" algn="l">
              <a:lnSpc>
                <a:spcPct val="125000"/>
              </a:lnSpc>
              <a:spcBef>
                <a:spcPts val="800"/>
              </a:spcBef>
              <a:spcAft>
                <a:spcPts val="0"/>
              </a:spcAft>
              <a:buNone/>
            </a:pPr>
            <a:r>
              <a:t/>
            </a:r>
            <a:endParaRPr sz="2400">
              <a:latin typeface="PT Sans"/>
              <a:ea typeface="PT Sans"/>
              <a:cs typeface="PT Sans"/>
              <a:sym typeface="PT Sans"/>
            </a:endParaRPr>
          </a:p>
          <a:p>
            <a:pPr indent="-381000" lvl="0" marL="457200" marR="0" rtl="0" algn="l">
              <a:lnSpc>
                <a:spcPct val="125000"/>
              </a:lnSpc>
              <a:spcBef>
                <a:spcPts val="800"/>
              </a:spcBef>
              <a:spcAft>
                <a:spcPts val="0"/>
              </a:spcAft>
              <a:buSzPts val="2400"/>
              <a:buFont typeface="PT Sans"/>
              <a:buChar char="●"/>
            </a:pPr>
            <a:r>
              <a:rPr lang="en-US" sz="2400">
                <a:latin typeface="PT Sans"/>
                <a:ea typeface="PT Sans"/>
                <a:cs typeface="PT Sans"/>
                <a:sym typeface="PT Sans"/>
              </a:rPr>
              <a:t>Incorporating</a:t>
            </a:r>
            <a:r>
              <a:rPr lang="en-US" sz="2400">
                <a:latin typeface="PT Sans"/>
                <a:ea typeface="PT Sans"/>
                <a:cs typeface="PT Sans"/>
                <a:sym typeface="PT Sans"/>
              </a:rPr>
              <a:t> temporal aspects to detecting road collision risk is the goal of this project. </a:t>
            </a:r>
            <a:endParaRPr sz="2400">
              <a:latin typeface="PT Sans"/>
              <a:ea typeface="PT Sans"/>
              <a:cs typeface="PT Sans"/>
              <a:sym typeface="PT Sans"/>
            </a:endParaRPr>
          </a:p>
          <a:p>
            <a:pPr indent="0" lvl="0" marL="0" marR="0" rtl="0" algn="l">
              <a:lnSpc>
                <a:spcPct val="125000"/>
              </a:lnSpc>
              <a:spcBef>
                <a:spcPts val="800"/>
              </a:spcBef>
              <a:spcAft>
                <a:spcPts val="0"/>
              </a:spcAft>
              <a:buNone/>
            </a:pPr>
            <a:r>
              <a:t/>
            </a:r>
            <a:endParaRPr sz="2400">
              <a:latin typeface="PT Sans"/>
              <a:ea typeface="PT Sans"/>
              <a:cs typeface="PT Sans"/>
              <a:sym typeface="PT Sans"/>
            </a:endParaRPr>
          </a:p>
          <a:p>
            <a:pPr indent="-381000" lvl="0" marL="457200" marR="0" rtl="0" algn="l">
              <a:lnSpc>
                <a:spcPct val="125000"/>
              </a:lnSpc>
              <a:spcBef>
                <a:spcPts val="800"/>
              </a:spcBef>
              <a:spcAft>
                <a:spcPts val="0"/>
              </a:spcAft>
              <a:buSzPts val="2400"/>
              <a:buFont typeface="PT Sans"/>
              <a:buChar char="●"/>
            </a:pPr>
            <a:r>
              <a:rPr lang="en-US" sz="2400">
                <a:latin typeface="PT Sans"/>
                <a:ea typeface="PT Sans"/>
                <a:cs typeface="PT Sans"/>
                <a:sym typeface="PT Sans"/>
              </a:rPr>
              <a:t>Using Python to develop Self-Organizing Temporal maps for analyzing road safety</a:t>
            </a:r>
            <a:endParaRPr sz="2400">
              <a:latin typeface="PT Sans"/>
              <a:ea typeface="PT Sans"/>
              <a:cs typeface="PT Sans"/>
              <a:sym typeface="PT Sans"/>
            </a:endParaRPr>
          </a:p>
          <a:p>
            <a:pPr indent="0" lvl="0" marL="0" marR="0" rtl="0" algn="l">
              <a:lnSpc>
                <a:spcPct val="125000"/>
              </a:lnSpc>
              <a:spcBef>
                <a:spcPts val="800"/>
              </a:spcBef>
              <a:spcAft>
                <a:spcPts val="0"/>
              </a:spcAft>
              <a:buNone/>
            </a:pPr>
            <a:r>
              <a:t/>
            </a:r>
            <a:endParaRPr sz="2400"/>
          </a:p>
          <a:p>
            <a:pPr indent="0" lvl="0" marL="0" marR="0" rtl="0" algn="l">
              <a:lnSpc>
                <a:spcPct val="125000"/>
              </a:lnSpc>
              <a:spcBef>
                <a:spcPts val="8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21" name="Google Shape;121;p28"/>
          <p:cNvSpPr txBox="1"/>
          <p:nvPr/>
        </p:nvSpPr>
        <p:spPr>
          <a:xfrm>
            <a:off x="838200" y="637976"/>
            <a:ext cx="10515600" cy="62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Data</a:t>
            </a:r>
            <a:endParaRPr>
              <a:latin typeface="PT Sans"/>
              <a:ea typeface="PT Sans"/>
              <a:cs typeface="PT Sans"/>
              <a:sym typeface="PT Sans"/>
            </a:endParaRPr>
          </a:p>
        </p:txBody>
      </p:sp>
      <p:pic>
        <p:nvPicPr>
          <p:cNvPr id="122" name="Google Shape;122;p28"/>
          <p:cNvPicPr preferRelativeResize="0"/>
          <p:nvPr/>
        </p:nvPicPr>
        <p:blipFill>
          <a:blip r:embed="rId3">
            <a:alphaModFix/>
          </a:blip>
          <a:stretch>
            <a:fillRect/>
          </a:stretch>
        </p:blipFill>
        <p:spPr>
          <a:xfrm>
            <a:off x="1718914" y="3738458"/>
            <a:ext cx="6547758" cy="2787892"/>
          </a:xfrm>
          <a:prstGeom prst="rect">
            <a:avLst/>
          </a:prstGeom>
          <a:noFill/>
          <a:ln>
            <a:noFill/>
          </a:ln>
        </p:spPr>
      </p:pic>
      <p:pic>
        <p:nvPicPr>
          <p:cNvPr id="123" name="Google Shape;123;p28"/>
          <p:cNvPicPr preferRelativeResize="0"/>
          <p:nvPr/>
        </p:nvPicPr>
        <p:blipFill>
          <a:blip r:embed="rId4">
            <a:alphaModFix/>
          </a:blip>
          <a:stretch>
            <a:fillRect/>
          </a:stretch>
        </p:blipFill>
        <p:spPr>
          <a:xfrm>
            <a:off x="1718913" y="1267375"/>
            <a:ext cx="4977534" cy="2341267"/>
          </a:xfrm>
          <a:prstGeom prst="rect">
            <a:avLst/>
          </a:prstGeom>
          <a:noFill/>
          <a:ln>
            <a:noFill/>
          </a:ln>
        </p:spPr>
      </p:pic>
      <p:cxnSp>
        <p:nvCxnSpPr>
          <p:cNvPr id="124" name="Google Shape;124;p28"/>
          <p:cNvCxnSpPr/>
          <p:nvPr/>
        </p:nvCxnSpPr>
        <p:spPr>
          <a:xfrm flipH="1" rot="10800000">
            <a:off x="4389787" y="1652288"/>
            <a:ext cx="2714700" cy="831900"/>
          </a:xfrm>
          <a:prstGeom prst="straightConnector1">
            <a:avLst/>
          </a:prstGeom>
          <a:noFill/>
          <a:ln cap="flat" cmpd="sng" w="9525">
            <a:solidFill>
              <a:srgbClr val="FF0000"/>
            </a:solidFill>
            <a:prstDash val="solid"/>
            <a:round/>
            <a:headEnd len="med" w="med" type="stealth"/>
            <a:tailEnd len="med" w="med" type="oval"/>
          </a:ln>
        </p:spPr>
      </p:cxnSp>
      <p:sp>
        <p:nvSpPr>
          <p:cNvPr id="125" name="Google Shape;125;p28"/>
          <p:cNvSpPr/>
          <p:nvPr/>
        </p:nvSpPr>
        <p:spPr>
          <a:xfrm>
            <a:off x="7333297" y="1267375"/>
            <a:ext cx="3139800" cy="980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None/>
            </a:pPr>
            <a:r>
              <a:rPr lang="en-US"/>
              <a:t>Polk County</a:t>
            </a:r>
            <a:endParaRPr/>
          </a:p>
          <a:p>
            <a:pPr indent="0" lvl="0" marL="0" rtl="0" algn="l">
              <a:spcBef>
                <a:spcPts val="0"/>
              </a:spcBef>
              <a:spcAft>
                <a:spcPts val="0"/>
              </a:spcAft>
              <a:buNone/>
            </a:pPr>
            <a:r>
              <a:rPr lang="en-US"/>
              <a:t>(No.1 ranked in population)</a:t>
            </a:r>
            <a:endParaRPr/>
          </a:p>
        </p:txBody>
      </p:sp>
      <p:cxnSp>
        <p:nvCxnSpPr>
          <p:cNvPr id="126" name="Google Shape;126;p28"/>
          <p:cNvCxnSpPr/>
          <p:nvPr/>
        </p:nvCxnSpPr>
        <p:spPr>
          <a:xfrm flipH="1">
            <a:off x="6504967" y="2632598"/>
            <a:ext cx="632100" cy="91800"/>
          </a:xfrm>
          <a:prstGeom prst="straightConnector1">
            <a:avLst/>
          </a:prstGeom>
          <a:noFill/>
          <a:ln cap="flat" cmpd="sng" w="9525">
            <a:solidFill>
              <a:srgbClr val="FF0000"/>
            </a:solidFill>
            <a:prstDash val="solid"/>
            <a:round/>
            <a:headEnd len="med" w="med" type="oval"/>
            <a:tailEnd len="med" w="med" type="triangle"/>
          </a:ln>
        </p:spPr>
      </p:cxnSp>
      <p:sp>
        <p:nvSpPr>
          <p:cNvPr id="127" name="Google Shape;127;p28"/>
          <p:cNvSpPr/>
          <p:nvPr/>
        </p:nvSpPr>
        <p:spPr>
          <a:xfrm>
            <a:off x="7333297" y="2442075"/>
            <a:ext cx="3139800" cy="980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None/>
            </a:pPr>
            <a:r>
              <a:rPr lang="en-US"/>
              <a:t>Scott County</a:t>
            </a:r>
            <a:endParaRPr/>
          </a:p>
          <a:p>
            <a:pPr indent="0" lvl="0" marL="0" rtl="0" algn="l">
              <a:spcBef>
                <a:spcPts val="0"/>
              </a:spcBef>
              <a:spcAft>
                <a:spcPts val="0"/>
              </a:spcAft>
              <a:buNone/>
            </a:pPr>
            <a:r>
              <a:rPr lang="en-US"/>
              <a:t>(No.3 ranked in population)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33" name="Google Shape;133;p29"/>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Methods</a:t>
            </a:r>
            <a:endParaRPr>
              <a:latin typeface="PT Sans"/>
              <a:ea typeface="PT Sans"/>
              <a:cs typeface="PT Sans"/>
              <a:sym typeface="PT Sans"/>
            </a:endParaRPr>
          </a:p>
        </p:txBody>
      </p:sp>
      <p:sp>
        <p:nvSpPr>
          <p:cNvPr id="134" name="Google Shape;134;p29"/>
          <p:cNvSpPr txBox="1"/>
          <p:nvPr/>
        </p:nvSpPr>
        <p:spPr>
          <a:xfrm>
            <a:off x="1642109" y="686438"/>
            <a:ext cx="83472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pic>
        <p:nvPicPr>
          <p:cNvPr id="135" name="Google Shape;135;p29"/>
          <p:cNvPicPr preferRelativeResize="0"/>
          <p:nvPr/>
        </p:nvPicPr>
        <p:blipFill>
          <a:blip r:embed="rId3">
            <a:alphaModFix/>
          </a:blip>
          <a:stretch>
            <a:fillRect/>
          </a:stretch>
        </p:blipFill>
        <p:spPr>
          <a:xfrm>
            <a:off x="1358188" y="1404627"/>
            <a:ext cx="4984632" cy="4766936"/>
          </a:xfrm>
          <a:prstGeom prst="rect">
            <a:avLst/>
          </a:prstGeom>
          <a:noFill/>
          <a:ln>
            <a:noFill/>
          </a:ln>
        </p:spPr>
      </p:pic>
      <p:sp>
        <p:nvSpPr>
          <p:cNvPr id="136" name="Google Shape;136;p29"/>
          <p:cNvSpPr/>
          <p:nvPr/>
        </p:nvSpPr>
        <p:spPr>
          <a:xfrm>
            <a:off x="1513295" y="2953879"/>
            <a:ext cx="4780500" cy="93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p:nvPr/>
        </p:nvSpPr>
        <p:spPr>
          <a:xfrm>
            <a:off x="1513295" y="3964278"/>
            <a:ext cx="4780500" cy="68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9"/>
          <p:cNvPicPr preferRelativeResize="0"/>
          <p:nvPr/>
        </p:nvPicPr>
        <p:blipFill rotWithShape="1">
          <a:blip r:embed="rId4">
            <a:alphaModFix/>
          </a:blip>
          <a:srcRect b="0" l="1412" r="33202" t="49448"/>
          <a:stretch/>
        </p:blipFill>
        <p:spPr>
          <a:xfrm>
            <a:off x="6388951" y="1404627"/>
            <a:ext cx="4444862" cy="438752"/>
          </a:xfrm>
          <a:prstGeom prst="rect">
            <a:avLst/>
          </a:prstGeom>
          <a:noFill/>
          <a:ln>
            <a:noFill/>
          </a:ln>
        </p:spPr>
      </p:pic>
      <p:sp>
        <p:nvSpPr>
          <p:cNvPr id="139" name="Google Shape;139;p29"/>
          <p:cNvSpPr/>
          <p:nvPr/>
        </p:nvSpPr>
        <p:spPr>
          <a:xfrm>
            <a:off x="8288310" y="2056480"/>
            <a:ext cx="479700" cy="859800"/>
          </a:xfrm>
          <a:prstGeom prst="downArrow">
            <a:avLst>
              <a:gd fmla="val 50000" name="adj1"/>
              <a:gd fmla="val 50000" name="adj2"/>
            </a:avLst>
          </a:prstGeom>
          <a:solidFill>
            <a:srgbClr val="66666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9"/>
          <p:cNvPicPr preferRelativeResize="0"/>
          <p:nvPr/>
        </p:nvPicPr>
        <p:blipFill>
          <a:blip r:embed="rId5">
            <a:alphaModFix/>
          </a:blip>
          <a:stretch>
            <a:fillRect/>
          </a:stretch>
        </p:blipFill>
        <p:spPr>
          <a:xfrm>
            <a:off x="6476881" y="3124742"/>
            <a:ext cx="1876819" cy="3036214"/>
          </a:xfrm>
          <a:prstGeom prst="rect">
            <a:avLst/>
          </a:prstGeom>
          <a:noFill/>
          <a:ln>
            <a:noFill/>
          </a:ln>
        </p:spPr>
      </p:pic>
      <p:pic>
        <p:nvPicPr>
          <p:cNvPr id="141" name="Google Shape;141;p29"/>
          <p:cNvPicPr preferRelativeResize="0"/>
          <p:nvPr/>
        </p:nvPicPr>
        <p:blipFill>
          <a:blip r:embed="rId6">
            <a:alphaModFix/>
          </a:blip>
          <a:stretch>
            <a:fillRect/>
          </a:stretch>
        </p:blipFill>
        <p:spPr>
          <a:xfrm>
            <a:off x="8699350" y="3124750"/>
            <a:ext cx="1959600" cy="303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47" name="Google Shape;147;p30"/>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Methods</a:t>
            </a:r>
            <a:endParaRPr>
              <a:latin typeface="PT Sans"/>
              <a:ea typeface="PT Sans"/>
              <a:cs typeface="PT Sans"/>
              <a:sym typeface="PT Sans"/>
            </a:endParaRPr>
          </a:p>
        </p:txBody>
      </p:sp>
      <p:sp>
        <p:nvSpPr>
          <p:cNvPr id="148" name="Google Shape;148;p30"/>
          <p:cNvSpPr txBox="1"/>
          <p:nvPr/>
        </p:nvSpPr>
        <p:spPr>
          <a:xfrm>
            <a:off x="1642109" y="686438"/>
            <a:ext cx="83472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sp>
        <p:nvSpPr>
          <p:cNvPr id="149" name="Google Shape;149;p30"/>
          <p:cNvSpPr/>
          <p:nvPr/>
        </p:nvSpPr>
        <p:spPr>
          <a:xfrm>
            <a:off x="8288310" y="2056480"/>
            <a:ext cx="479700" cy="859800"/>
          </a:xfrm>
          <a:prstGeom prst="downArrow">
            <a:avLst>
              <a:gd fmla="val 50000" name="adj1"/>
              <a:gd fmla="val 50000" name="adj2"/>
            </a:avLst>
          </a:prstGeom>
          <a:solidFill>
            <a:srgbClr val="66666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30"/>
          <p:cNvPicPr preferRelativeResize="0"/>
          <p:nvPr/>
        </p:nvPicPr>
        <p:blipFill>
          <a:blip r:embed="rId3">
            <a:alphaModFix/>
          </a:blip>
          <a:stretch>
            <a:fillRect/>
          </a:stretch>
        </p:blipFill>
        <p:spPr>
          <a:xfrm>
            <a:off x="5903675" y="1355450"/>
            <a:ext cx="5248949" cy="633875"/>
          </a:xfrm>
          <a:prstGeom prst="rect">
            <a:avLst/>
          </a:prstGeom>
          <a:noFill/>
          <a:ln>
            <a:noFill/>
          </a:ln>
        </p:spPr>
      </p:pic>
      <p:pic>
        <p:nvPicPr>
          <p:cNvPr id="151" name="Google Shape;151;p30"/>
          <p:cNvPicPr preferRelativeResize="0"/>
          <p:nvPr/>
        </p:nvPicPr>
        <p:blipFill rotWithShape="1">
          <a:blip r:embed="rId4">
            <a:alphaModFix/>
          </a:blip>
          <a:srcRect b="17292" l="9444" r="0" t="7587"/>
          <a:stretch/>
        </p:blipFill>
        <p:spPr>
          <a:xfrm>
            <a:off x="7140913" y="3064800"/>
            <a:ext cx="2774475" cy="3545226"/>
          </a:xfrm>
          <a:prstGeom prst="rect">
            <a:avLst/>
          </a:prstGeom>
          <a:noFill/>
          <a:ln>
            <a:noFill/>
          </a:ln>
        </p:spPr>
      </p:pic>
      <p:pic>
        <p:nvPicPr>
          <p:cNvPr id="152" name="Google Shape;152;p30"/>
          <p:cNvPicPr preferRelativeResize="0"/>
          <p:nvPr/>
        </p:nvPicPr>
        <p:blipFill>
          <a:blip r:embed="rId5">
            <a:alphaModFix/>
          </a:blip>
          <a:stretch>
            <a:fillRect/>
          </a:stretch>
        </p:blipFill>
        <p:spPr>
          <a:xfrm>
            <a:off x="885725" y="1355450"/>
            <a:ext cx="4842400" cy="1571800"/>
          </a:xfrm>
          <a:prstGeom prst="rect">
            <a:avLst/>
          </a:prstGeom>
          <a:noFill/>
          <a:ln>
            <a:noFill/>
          </a:ln>
        </p:spPr>
      </p:pic>
      <p:pic>
        <p:nvPicPr>
          <p:cNvPr id="153" name="Google Shape;153;p30"/>
          <p:cNvPicPr preferRelativeResize="0"/>
          <p:nvPr/>
        </p:nvPicPr>
        <p:blipFill>
          <a:blip r:embed="rId6">
            <a:alphaModFix/>
          </a:blip>
          <a:stretch>
            <a:fillRect/>
          </a:stretch>
        </p:blipFill>
        <p:spPr>
          <a:xfrm>
            <a:off x="861962" y="3284695"/>
            <a:ext cx="4889925" cy="1332880"/>
          </a:xfrm>
          <a:prstGeom prst="rect">
            <a:avLst/>
          </a:prstGeom>
          <a:noFill/>
          <a:ln>
            <a:noFill/>
          </a:ln>
        </p:spPr>
      </p:pic>
      <p:pic>
        <p:nvPicPr>
          <p:cNvPr id="154" name="Google Shape;154;p30"/>
          <p:cNvPicPr preferRelativeResize="0"/>
          <p:nvPr/>
        </p:nvPicPr>
        <p:blipFill>
          <a:blip r:embed="rId7">
            <a:alphaModFix/>
          </a:blip>
          <a:stretch>
            <a:fillRect/>
          </a:stretch>
        </p:blipFill>
        <p:spPr>
          <a:xfrm>
            <a:off x="861963" y="5030075"/>
            <a:ext cx="4889925" cy="57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nvSpPr>
        <p:spPr>
          <a:xfrm>
            <a:off x="0" y="-184150"/>
            <a:ext cx="184150" cy="368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60" name="Google Shape;160;p31"/>
          <p:cNvSpPr txBox="1"/>
          <p:nvPr/>
        </p:nvSpPr>
        <p:spPr>
          <a:xfrm>
            <a:off x="838200" y="477837"/>
            <a:ext cx="10515600" cy="1079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Results</a:t>
            </a:r>
            <a:endParaRPr>
              <a:latin typeface="PT Sans"/>
              <a:ea typeface="PT Sans"/>
              <a:cs typeface="PT Sans"/>
              <a:sym typeface="PT Sans"/>
            </a:endParaRPr>
          </a:p>
        </p:txBody>
      </p:sp>
      <p:sp>
        <p:nvSpPr>
          <p:cNvPr id="161" name="Google Shape;161;p31"/>
          <p:cNvSpPr txBox="1"/>
          <p:nvPr/>
        </p:nvSpPr>
        <p:spPr>
          <a:xfrm>
            <a:off x="715962" y="1684337"/>
            <a:ext cx="11058525" cy="2011362"/>
          </a:xfrm>
          <a:prstGeom prst="rect">
            <a:avLst/>
          </a:prstGeom>
          <a:noFill/>
          <a:ln>
            <a:noFill/>
          </a:ln>
        </p:spPr>
        <p:txBody>
          <a:bodyPr anchorCtr="0" anchor="t" bIns="45700" lIns="91425" spcFirstLastPara="1" rIns="91425" wrap="square" tIns="45700">
            <a:noAutofit/>
          </a:bodyPr>
          <a:lstStyle/>
          <a:p>
            <a:pPr indent="0" lvl="0" marL="457200" marR="0" rtl="0" algn="l">
              <a:lnSpc>
                <a:spcPct val="125000"/>
              </a:lnSpc>
              <a:spcBef>
                <a:spcPts val="800"/>
              </a:spcBef>
              <a:spcAft>
                <a:spcPts val="0"/>
              </a:spcAft>
              <a:buNone/>
            </a:pPr>
            <a:r>
              <a:t/>
            </a:r>
            <a:endParaRPr/>
          </a:p>
        </p:txBody>
      </p:sp>
      <p:pic>
        <p:nvPicPr>
          <p:cNvPr id="162" name="Google Shape;162;p31"/>
          <p:cNvPicPr preferRelativeResize="0"/>
          <p:nvPr/>
        </p:nvPicPr>
        <p:blipFill>
          <a:blip r:embed="rId3">
            <a:alphaModFix/>
          </a:blip>
          <a:stretch>
            <a:fillRect/>
          </a:stretch>
        </p:blipFill>
        <p:spPr>
          <a:xfrm>
            <a:off x="1158750" y="1847425"/>
            <a:ext cx="2668200" cy="3398575"/>
          </a:xfrm>
          <a:prstGeom prst="rect">
            <a:avLst/>
          </a:prstGeom>
          <a:noFill/>
          <a:ln>
            <a:noFill/>
          </a:ln>
        </p:spPr>
      </p:pic>
      <p:pic>
        <p:nvPicPr>
          <p:cNvPr id="163" name="Google Shape;163;p31"/>
          <p:cNvPicPr preferRelativeResize="0"/>
          <p:nvPr/>
        </p:nvPicPr>
        <p:blipFill>
          <a:blip r:embed="rId4">
            <a:alphaModFix/>
          </a:blip>
          <a:stretch>
            <a:fillRect/>
          </a:stretch>
        </p:blipFill>
        <p:spPr>
          <a:xfrm>
            <a:off x="8243175" y="2377113"/>
            <a:ext cx="2668200" cy="2103775"/>
          </a:xfrm>
          <a:prstGeom prst="rect">
            <a:avLst/>
          </a:prstGeom>
          <a:noFill/>
          <a:ln>
            <a:noFill/>
          </a:ln>
        </p:spPr>
      </p:pic>
      <p:sp>
        <p:nvSpPr>
          <p:cNvPr id="164" name="Google Shape;164;p31"/>
          <p:cNvSpPr txBox="1"/>
          <p:nvPr/>
        </p:nvSpPr>
        <p:spPr>
          <a:xfrm>
            <a:off x="838200" y="1283425"/>
            <a:ext cx="5232300" cy="56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800"/>
              </a:spcBef>
              <a:spcAft>
                <a:spcPts val="0"/>
              </a:spcAft>
              <a:buClr>
                <a:schemeClr val="dk1"/>
              </a:buClr>
              <a:buSzPts val="1600"/>
              <a:buFont typeface="Quattrocento Sans"/>
              <a:buNone/>
            </a:pPr>
            <a:r>
              <a:rPr lang="en-US" sz="1800">
                <a:latin typeface="PT Sans"/>
                <a:ea typeface="PT Sans"/>
                <a:cs typeface="PT Sans"/>
                <a:sym typeface="PT Sans"/>
              </a:rPr>
              <a:t>Temporal Analysis-monthly</a:t>
            </a:r>
            <a:endParaRPr sz="1800">
              <a:latin typeface="PT Sans"/>
              <a:ea typeface="PT Sans"/>
              <a:cs typeface="PT Sans"/>
              <a:sym typeface="PT Sans"/>
            </a:endParaRPr>
          </a:p>
        </p:txBody>
      </p:sp>
      <p:sp>
        <p:nvSpPr>
          <p:cNvPr id="165" name="Google Shape;165;p31"/>
          <p:cNvSpPr txBox="1"/>
          <p:nvPr/>
        </p:nvSpPr>
        <p:spPr>
          <a:xfrm>
            <a:off x="473850" y="5300700"/>
            <a:ext cx="11244300" cy="11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Quattrocento Sans"/>
              <a:buNone/>
            </a:pPr>
            <a:r>
              <a:rPr lang="en-US" sz="1800">
                <a:solidFill>
                  <a:schemeClr val="dk1"/>
                </a:solidFill>
                <a:latin typeface="PT Sans"/>
                <a:ea typeface="PT Sans"/>
                <a:cs typeface="PT Sans"/>
                <a:sym typeface="PT Sans"/>
              </a:rPr>
              <a:t>                            (a)                                                          (b)                                                   (c)</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rPr lang="en-US" sz="1800">
                <a:latin typeface="PT Sans"/>
                <a:ea typeface="PT Sans"/>
                <a:cs typeface="PT Sans"/>
                <a:sym typeface="PT Sans"/>
              </a:rPr>
              <a:t>(a)Clustering result of car crashes monthly distribution in Polk County (2013); </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rPr lang="en-US" sz="1800">
                <a:latin typeface="PT Sans"/>
                <a:ea typeface="PT Sans"/>
                <a:cs typeface="PT Sans"/>
                <a:sym typeface="PT Sans"/>
              </a:rPr>
              <a:t>(b)</a:t>
            </a:r>
            <a:r>
              <a:rPr lang="en-US" sz="1800">
                <a:latin typeface="PT Sans"/>
                <a:ea typeface="PT Sans"/>
                <a:cs typeface="PT Sans"/>
                <a:sym typeface="PT Sans"/>
              </a:rPr>
              <a:t>Hits map for clustered data in Polk County;</a:t>
            </a:r>
            <a:endParaRPr sz="18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US" sz="1800">
                <a:latin typeface="PT Sans"/>
                <a:ea typeface="PT Sans"/>
                <a:cs typeface="PT Sans"/>
                <a:sym typeface="PT Sans"/>
              </a:rPr>
              <a:t>(c)</a:t>
            </a:r>
            <a:r>
              <a:rPr lang="en-US" sz="1800">
                <a:latin typeface="PT Sans"/>
                <a:ea typeface="PT Sans"/>
                <a:cs typeface="PT Sans"/>
                <a:sym typeface="PT Sans"/>
              </a:rPr>
              <a:t>Total car crashes data monthly distribution in Polk County (2011-2016)</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t/>
            </a:r>
            <a:endParaRPr sz="1800">
              <a:latin typeface="PT Sans"/>
              <a:ea typeface="PT Sans"/>
              <a:cs typeface="PT Sans"/>
              <a:sym typeface="PT Sans"/>
            </a:endParaRPr>
          </a:p>
        </p:txBody>
      </p:sp>
      <p:pic>
        <p:nvPicPr>
          <p:cNvPr id="166" name="Google Shape;166;p31"/>
          <p:cNvPicPr preferRelativeResize="0"/>
          <p:nvPr/>
        </p:nvPicPr>
        <p:blipFill rotWithShape="1">
          <a:blip r:embed="rId5">
            <a:alphaModFix/>
          </a:blip>
          <a:srcRect b="17292" l="9444" r="0" t="7587"/>
          <a:stretch/>
        </p:blipFill>
        <p:spPr>
          <a:xfrm>
            <a:off x="4854875" y="1842000"/>
            <a:ext cx="2668200" cy="34094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72" name="Google Shape;172;p32"/>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Results</a:t>
            </a:r>
            <a:endParaRPr>
              <a:latin typeface="PT Sans"/>
              <a:ea typeface="PT Sans"/>
              <a:cs typeface="PT Sans"/>
              <a:sym typeface="PT Sans"/>
            </a:endParaRPr>
          </a:p>
        </p:txBody>
      </p:sp>
      <p:sp>
        <p:nvSpPr>
          <p:cNvPr id="173" name="Google Shape;173;p32"/>
          <p:cNvSpPr txBox="1"/>
          <p:nvPr/>
        </p:nvSpPr>
        <p:spPr>
          <a:xfrm>
            <a:off x="715962" y="1684337"/>
            <a:ext cx="11058600" cy="2011500"/>
          </a:xfrm>
          <a:prstGeom prst="rect">
            <a:avLst/>
          </a:prstGeom>
          <a:noFill/>
          <a:ln>
            <a:noFill/>
          </a:ln>
        </p:spPr>
        <p:txBody>
          <a:bodyPr anchorCtr="0" anchor="t" bIns="45700" lIns="91425" spcFirstLastPara="1" rIns="91425" wrap="square" tIns="45700">
            <a:noAutofit/>
          </a:bodyPr>
          <a:lstStyle/>
          <a:p>
            <a:pPr indent="0" lvl="0" marL="457200" marR="0" rtl="0" algn="l">
              <a:lnSpc>
                <a:spcPct val="125000"/>
              </a:lnSpc>
              <a:spcBef>
                <a:spcPts val="800"/>
              </a:spcBef>
              <a:spcAft>
                <a:spcPts val="0"/>
              </a:spcAft>
              <a:buNone/>
            </a:pPr>
            <a:r>
              <a:t/>
            </a:r>
            <a:endParaRPr/>
          </a:p>
        </p:txBody>
      </p:sp>
      <p:sp>
        <p:nvSpPr>
          <p:cNvPr id="174" name="Google Shape;174;p32"/>
          <p:cNvSpPr txBox="1"/>
          <p:nvPr/>
        </p:nvSpPr>
        <p:spPr>
          <a:xfrm>
            <a:off x="838200" y="1283425"/>
            <a:ext cx="5232300" cy="56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800"/>
              </a:spcBef>
              <a:spcAft>
                <a:spcPts val="0"/>
              </a:spcAft>
              <a:buClr>
                <a:schemeClr val="dk1"/>
              </a:buClr>
              <a:buSzPts val="1600"/>
              <a:buFont typeface="Quattrocento Sans"/>
              <a:buNone/>
            </a:pPr>
            <a:r>
              <a:rPr lang="en-US" sz="1800">
                <a:latin typeface="PT Sans"/>
                <a:ea typeface="PT Sans"/>
                <a:cs typeface="PT Sans"/>
                <a:sym typeface="PT Sans"/>
              </a:rPr>
              <a:t>Temporal Analysis-daily</a:t>
            </a:r>
            <a:endParaRPr sz="1800">
              <a:latin typeface="PT Sans"/>
              <a:ea typeface="PT Sans"/>
              <a:cs typeface="PT Sans"/>
              <a:sym typeface="PT Sans"/>
            </a:endParaRPr>
          </a:p>
        </p:txBody>
      </p:sp>
      <p:sp>
        <p:nvSpPr>
          <p:cNvPr id="175" name="Google Shape;175;p32"/>
          <p:cNvSpPr txBox="1"/>
          <p:nvPr/>
        </p:nvSpPr>
        <p:spPr>
          <a:xfrm>
            <a:off x="473850" y="5300700"/>
            <a:ext cx="11244300" cy="117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Quattrocento Sans"/>
              <a:buNone/>
            </a:pPr>
            <a:r>
              <a:rPr lang="en-US" sz="1800">
                <a:solidFill>
                  <a:schemeClr val="dk1"/>
                </a:solidFill>
                <a:latin typeface="PT Sans"/>
                <a:ea typeface="PT Sans"/>
                <a:cs typeface="PT Sans"/>
                <a:sym typeface="PT Sans"/>
              </a:rPr>
              <a:t>                            (a)                                                      (b)                                                              (c)</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rPr lang="en-US" sz="1800">
                <a:latin typeface="PT Sans"/>
                <a:ea typeface="PT Sans"/>
                <a:cs typeface="PT Sans"/>
                <a:sym typeface="PT Sans"/>
              </a:rPr>
              <a:t>(a)Clustering result of car crashes daily distribution in Polk County (2013); </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rPr lang="en-US" sz="1800">
                <a:latin typeface="PT Sans"/>
                <a:ea typeface="PT Sans"/>
                <a:cs typeface="PT Sans"/>
                <a:sym typeface="PT Sans"/>
              </a:rPr>
              <a:t>(b)</a:t>
            </a:r>
            <a:r>
              <a:rPr lang="en-US" sz="1800">
                <a:latin typeface="PT Sans"/>
                <a:ea typeface="PT Sans"/>
                <a:cs typeface="PT Sans"/>
                <a:sym typeface="PT Sans"/>
              </a:rPr>
              <a:t>Hits map for clustered data in Polk County</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rPr lang="en-US" sz="1800">
                <a:latin typeface="PT Sans"/>
                <a:ea typeface="PT Sans"/>
                <a:cs typeface="PT Sans"/>
                <a:sym typeface="PT Sans"/>
              </a:rPr>
              <a:t>(c)</a:t>
            </a:r>
            <a:r>
              <a:rPr lang="en-US" sz="1800">
                <a:latin typeface="PT Sans"/>
                <a:ea typeface="PT Sans"/>
                <a:cs typeface="PT Sans"/>
                <a:sym typeface="PT Sans"/>
              </a:rPr>
              <a:t>Total car crashes data daily and hourly distribution in Polk County (2011-2016)</a:t>
            </a:r>
            <a:endParaRPr sz="1800">
              <a:latin typeface="PT Sans"/>
              <a:ea typeface="PT Sans"/>
              <a:cs typeface="PT Sans"/>
              <a:sym typeface="PT Sans"/>
            </a:endParaRPr>
          </a:p>
          <a:p>
            <a:pPr indent="0" lvl="0" marL="0" rtl="0" algn="l">
              <a:spcBef>
                <a:spcPts val="0"/>
              </a:spcBef>
              <a:spcAft>
                <a:spcPts val="0"/>
              </a:spcAft>
              <a:buClr>
                <a:schemeClr val="dk1"/>
              </a:buClr>
              <a:buSzPts val="1600"/>
              <a:buFont typeface="Quattrocento Sans"/>
              <a:buNone/>
            </a:pPr>
            <a:r>
              <a:t/>
            </a:r>
            <a:endParaRPr sz="1800">
              <a:latin typeface="PT Sans"/>
              <a:ea typeface="PT Sans"/>
              <a:cs typeface="PT Sans"/>
              <a:sym typeface="PT Sans"/>
            </a:endParaRPr>
          </a:p>
        </p:txBody>
      </p:sp>
      <p:pic>
        <p:nvPicPr>
          <p:cNvPr id="176" name="Google Shape;176;p32"/>
          <p:cNvPicPr preferRelativeResize="0"/>
          <p:nvPr/>
        </p:nvPicPr>
        <p:blipFill>
          <a:blip r:embed="rId3">
            <a:alphaModFix/>
          </a:blip>
          <a:stretch>
            <a:fillRect/>
          </a:stretch>
        </p:blipFill>
        <p:spPr>
          <a:xfrm>
            <a:off x="1235924" y="1902125"/>
            <a:ext cx="2297700" cy="3398575"/>
          </a:xfrm>
          <a:prstGeom prst="rect">
            <a:avLst/>
          </a:prstGeom>
          <a:noFill/>
          <a:ln>
            <a:noFill/>
          </a:ln>
        </p:spPr>
      </p:pic>
      <p:pic>
        <p:nvPicPr>
          <p:cNvPr id="177" name="Google Shape;177;p32"/>
          <p:cNvPicPr preferRelativeResize="0"/>
          <p:nvPr/>
        </p:nvPicPr>
        <p:blipFill>
          <a:blip r:embed="rId4">
            <a:alphaModFix/>
          </a:blip>
          <a:stretch>
            <a:fillRect/>
          </a:stretch>
        </p:blipFill>
        <p:spPr>
          <a:xfrm>
            <a:off x="7937500" y="2495200"/>
            <a:ext cx="3965200" cy="2318875"/>
          </a:xfrm>
          <a:prstGeom prst="rect">
            <a:avLst/>
          </a:prstGeom>
          <a:noFill/>
          <a:ln>
            <a:noFill/>
          </a:ln>
        </p:spPr>
      </p:pic>
      <p:pic>
        <p:nvPicPr>
          <p:cNvPr id="178" name="Google Shape;178;p32"/>
          <p:cNvPicPr preferRelativeResize="0"/>
          <p:nvPr/>
        </p:nvPicPr>
        <p:blipFill rotWithShape="1">
          <a:blip r:embed="rId5">
            <a:alphaModFix/>
          </a:blip>
          <a:srcRect b="17292" l="9444" r="0" t="7587"/>
          <a:stretch/>
        </p:blipFill>
        <p:spPr>
          <a:xfrm>
            <a:off x="4646204" y="1926775"/>
            <a:ext cx="2621146" cy="334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nvSpPr>
        <p:spPr>
          <a:xfrm>
            <a:off x="0" y="-184150"/>
            <a:ext cx="184200" cy="36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Quattrocento Sans"/>
              <a:ea typeface="Quattrocento Sans"/>
              <a:cs typeface="Quattrocento Sans"/>
              <a:sym typeface="Quattrocento Sans"/>
            </a:endParaRPr>
          </a:p>
        </p:txBody>
      </p:sp>
      <p:sp>
        <p:nvSpPr>
          <p:cNvPr id="184" name="Google Shape;184;p33"/>
          <p:cNvSpPr txBox="1"/>
          <p:nvPr/>
        </p:nvSpPr>
        <p:spPr>
          <a:xfrm>
            <a:off x="838200" y="477837"/>
            <a:ext cx="10515600" cy="1079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300"/>
              </a:spcBef>
              <a:spcAft>
                <a:spcPts val="1200"/>
              </a:spcAft>
              <a:buClr>
                <a:schemeClr val="dk1"/>
              </a:buClr>
              <a:buSzPts val="1100"/>
              <a:buFont typeface="Arial"/>
              <a:buNone/>
            </a:pPr>
            <a:r>
              <a:rPr lang="en-US" sz="3000">
                <a:latin typeface="PT Sans"/>
                <a:ea typeface="PT Sans"/>
                <a:cs typeface="PT Sans"/>
                <a:sym typeface="PT Sans"/>
              </a:rPr>
              <a:t>Results</a:t>
            </a:r>
            <a:endParaRPr>
              <a:latin typeface="PT Sans"/>
              <a:ea typeface="PT Sans"/>
              <a:cs typeface="PT Sans"/>
              <a:sym typeface="PT Sans"/>
            </a:endParaRPr>
          </a:p>
        </p:txBody>
      </p:sp>
      <p:sp>
        <p:nvSpPr>
          <p:cNvPr id="185" name="Google Shape;185;p33"/>
          <p:cNvSpPr txBox="1"/>
          <p:nvPr/>
        </p:nvSpPr>
        <p:spPr>
          <a:xfrm>
            <a:off x="715962" y="1684337"/>
            <a:ext cx="11058600" cy="2011500"/>
          </a:xfrm>
          <a:prstGeom prst="rect">
            <a:avLst/>
          </a:prstGeom>
          <a:noFill/>
          <a:ln>
            <a:noFill/>
          </a:ln>
        </p:spPr>
        <p:txBody>
          <a:bodyPr anchorCtr="0" anchor="t" bIns="45700" lIns="91425" spcFirstLastPara="1" rIns="91425" wrap="square" tIns="45700">
            <a:noAutofit/>
          </a:bodyPr>
          <a:lstStyle/>
          <a:p>
            <a:pPr indent="0" lvl="0" marL="457200" marR="0" rtl="0" algn="l">
              <a:lnSpc>
                <a:spcPct val="125000"/>
              </a:lnSpc>
              <a:spcBef>
                <a:spcPts val="800"/>
              </a:spcBef>
              <a:spcAft>
                <a:spcPts val="0"/>
              </a:spcAft>
              <a:buNone/>
            </a:pPr>
            <a:r>
              <a:t/>
            </a:r>
            <a:endParaRPr/>
          </a:p>
        </p:txBody>
      </p:sp>
      <p:pic>
        <p:nvPicPr>
          <p:cNvPr id="186" name="Google Shape;186;p33"/>
          <p:cNvPicPr preferRelativeResize="0"/>
          <p:nvPr/>
        </p:nvPicPr>
        <p:blipFill>
          <a:blip r:embed="rId3">
            <a:alphaModFix/>
          </a:blip>
          <a:stretch>
            <a:fillRect/>
          </a:stretch>
        </p:blipFill>
        <p:spPr>
          <a:xfrm>
            <a:off x="4133425" y="805326"/>
            <a:ext cx="7385697" cy="5707124"/>
          </a:xfrm>
          <a:prstGeom prst="rect">
            <a:avLst/>
          </a:prstGeom>
          <a:noFill/>
          <a:ln>
            <a:noFill/>
          </a:ln>
        </p:spPr>
      </p:pic>
      <p:sp>
        <p:nvSpPr>
          <p:cNvPr id="187" name="Google Shape;187;p33"/>
          <p:cNvSpPr txBox="1"/>
          <p:nvPr/>
        </p:nvSpPr>
        <p:spPr>
          <a:xfrm>
            <a:off x="838200" y="1353175"/>
            <a:ext cx="5232300" cy="56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800"/>
              </a:spcBef>
              <a:spcAft>
                <a:spcPts val="0"/>
              </a:spcAft>
              <a:buClr>
                <a:schemeClr val="dk1"/>
              </a:buClr>
              <a:buSzPts val="1600"/>
              <a:buFont typeface="Quattrocento Sans"/>
              <a:buNone/>
            </a:pPr>
            <a:r>
              <a:rPr lang="en-US" sz="1800">
                <a:latin typeface="PT Sans"/>
                <a:ea typeface="PT Sans"/>
                <a:cs typeface="PT Sans"/>
                <a:sym typeface="PT Sans"/>
              </a:rPr>
              <a:t>Spatial</a:t>
            </a:r>
            <a:r>
              <a:rPr lang="en-US" sz="1800">
                <a:latin typeface="PT Sans"/>
                <a:ea typeface="PT Sans"/>
                <a:cs typeface="PT Sans"/>
                <a:sym typeface="PT Sans"/>
              </a:rPr>
              <a:t> distribution</a:t>
            </a:r>
            <a:endParaRPr sz="1800">
              <a:latin typeface="PT Sans"/>
              <a:ea typeface="PT Sans"/>
              <a:cs typeface="PT Sans"/>
              <a:sym typeface="PT Sans"/>
            </a:endParaRPr>
          </a:p>
        </p:txBody>
      </p:sp>
      <p:sp>
        <p:nvSpPr>
          <p:cNvPr id="188" name="Google Shape;188;p33"/>
          <p:cNvSpPr txBox="1"/>
          <p:nvPr/>
        </p:nvSpPr>
        <p:spPr>
          <a:xfrm>
            <a:off x="838200" y="2049125"/>
            <a:ext cx="28584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PT Sans"/>
                <a:ea typeface="PT Sans"/>
                <a:cs typeface="PT Sans"/>
                <a:sym typeface="PT Sans"/>
              </a:rPr>
              <a:t>Polk County by Season</a:t>
            </a:r>
            <a:endParaRPr sz="1800">
              <a:solidFill>
                <a:srgbClr val="FFFFFF"/>
              </a:solidFill>
              <a:latin typeface="PT Sans"/>
              <a:ea typeface="PT Sans"/>
              <a:cs typeface="PT Sans"/>
              <a:sym typeface="P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主题">
  <a:themeElements>
    <a:clrScheme name="1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Office 主题">
  <a:themeElements>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